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8" r:id="rId24"/>
    <p:sldId id="289" r:id="rId25"/>
    <p:sldId id="290" r:id="rId26"/>
    <p:sldId id="291" r:id="rId27"/>
    <p:sldId id="292" r:id="rId28"/>
    <p:sldId id="293" r:id="rId29"/>
    <p:sldId id="294" r:id="rId30"/>
    <p:sldId id="295" r:id="rId31"/>
    <p:sldId id="296" r:id="rId32"/>
    <p:sldId id="297" r:id="rId33"/>
    <p:sldId id="298"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Lst>
  <p:sldSz cx="12192000" cy="6858000"/>
  <p:notesSz cx="12192000" cy="6858000"/>
  <p:embeddedFontLst>
    <p:embeddedFont>
      <p:font typeface="Cambria Math" panose="02040503050406030204" pitchFamily="18" charset="0"/>
      <p:regular r:id="rId52"/>
    </p:embeddedFont>
    <p:embeddedFont>
      <p:font typeface="Old Standard TT" panose="020B0600000101010101" charset="0"/>
      <p:regular r:id="rId53"/>
      <p:bold r:id="rId54"/>
      <p:italic r:id="rId55"/>
    </p:embeddedFont>
    <p:embeddedFont>
      <p:font typeface="Trebuchet MS" panose="020B0603020202020204" pitchFamily="34" charset="0"/>
      <p:regular r:id="rId56"/>
      <p:bold r:id="rId57"/>
      <p:italic r:id="rId58"/>
      <p:boldItalic r:id="rId59"/>
    </p:embeddedFont>
    <p:embeddedFont>
      <p:font typeface="Verdana" panose="020B060403050404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8" roundtripDataSignature="AMtx7miPieE29aZ52lBlaIZOWHdCNs7+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88A568-45B9-45A9-BB25-77DD010BCEDC}">
  <a:tblStyle styleId="{2F88A568-45B9-45A9-BB25-77DD010BCEDC}"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12" y="6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0.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notesMaster" Target="notesMasters/notesMaster1.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7bd753b7b_0_6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7bd753b7b_0_6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3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3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3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3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4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4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4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4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5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p5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5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p5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5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p5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p5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5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5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5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p5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5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5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5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5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6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p6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p6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6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p6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6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p6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6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6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6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p6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3" name="Google Shape;633;p6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ge58f2a955d_0_126"/>
          <p:cNvSpPr/>
          <p:nvPr/>
        </p:nvSpPr>
        <p:spPr>
          <a:xfrm>
            <a:off x="0" y="133"/>
            <a:ext cx="12192000" cy="2282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1" name="Google Shape;11;ge58f2a955d_0_126"/>
          <p:cNvCxnSpPr/>
          <p:nvPr/>
        </p:nvCxnSpPr>
        <p:spPr>
          <a:xfrm>
            <a:off x="855912" y="4796667"/>
            <a:ext cx="5205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ge58f2a955d_0_126"/>
          <p:cNvSpPr txBox="1">
            <a:spLocks noGrp="1"/>
          </p:cNvSpPr>
          <p:nvPr>
            <p:ph type="ctrTitle"/>
          </p:nvPr>
        </p:nvSpPr>
        <p:spPr>
          <a:xfrm>
            <a:off x="683600" y="2524400"/>
            <a:ext cx="10824900" cy="2030400"/>
          </a:xfrm>
          <a:prstGeom prst="rect">
            <a:avLst/>
          </a:prstGeom>
        </p:spPr>
        <p:txBody>
          <a:bodyPr spcFirstLastPara="1" wrap="square" lIns="121900" tIns="121900" rIns="121900" bIns="121900" anchor="b" anchorCtr="0">
            <a:normAutofit/>
          </a:bodyPr>
          <a:lstStyle>
            <a:lvl1pPr lvl="0">
              <a:spcBef>
                <a:spcPts val="0"/>
              </a:spcBef>
              <a:spcAft>
                <a:spcPts val="0"/>
              </a:spcAft>
              <a:buClr>
                <a:schemeClr val="accent1"/>
              </a:buClr>
              <a:buSzPts val="5600"/>
              <a:buNone/>
              <a:defRPr sz="5600">
                <a:solidFill>
                  <a:schemeClr val="accent1"/>
                </a:solidFill>
              </a:defRPr>
            </a:lvl1pPr>
            <a:lvl2pPr lvl="1">
              <a:spcBef>
                <a:spcPts val="0"/>
              </a:spcBef>
              <a:spcAft>
                <a:spcPts val="0"/>
              </a:spcAft>
              <a:buClr>
                <a:schemeClr val="accent1"/>
              </a:buClr>
              <a:buSzPts val="5600"/>
              <a:buNone/>
              <a:defRPr sz="5600">
                <a:solidFill>
                  <a:schemeClr val="accent1"/>
                </a:solidFill>
              </a:defRPr>
            </a:lvl2pPr>
            <a:lvl3pPr lvl="2">
              <a:spcBef>
                <a:spcPts val="0"/>
              </a:spcBef>
              <a:spcAft>
                <a:spcPts val="0"/>
              </a:spcAft>
              <a:buClr>
                <a:schemeClr val="accent1"/>
              </a:buClr>
              <a:buSzPts val="5600"/>
              <a:buNone/>
              <a:defRPr sz="5600">
                <a:solidFill>
                  <a:schemeClr val="accent1"/>
                </a:solidFill>
              </a:defRPr>
            </a:lvl3pPr>
            <a:lvl4pPr lvl="3">
              <a:spcBef>
                <a:spcPts val="0"/>
              </a:spcBef>
              <a:spcAft>
                <a:spcPts val="0"/>
              </a:spcAft>
              <a:buClr>
                <a:schemeClr val="accent1"/>
              </a:buClr>
              <a:buSzPts val="5600"/>
              <a:buNone/>
              <a:defRPr sz="5600">
                <a:solidFill>
                  <a:schemeClr val="accent1"/>
                </a:solidFill>
              </a:defRPr>
            </a:lvl4pPr>
            <a:lvl5pPr lvl="4">
              <a:spcBef>
                <a:spcPts val="0"/>
              </a:spcBef>
              <a:spcAft>
                <a:spcPts val="0"/>
              </a:spcAft>
              <a:buClr>
                <a:schemeClr val="accent1"/>
              </a:buClr>
              <a:buSzPts val="5600"/>
              <a:buNone/>
              <a:defRPr sz="5600">
                <a:solidFill>
                  <a:schemeClr val="accent1"/>
                </a:solidFill>
              </a:defRPr>
            </a:lvl5pPr>
            <a:lvl6pPr lvl="5">
              <a:spcBef>
                <a:spcPts val="0"/>
              </a:spcBef>
              <a:spcAft>
                <a:spcPts val="0"/>
              </a:spcAft>
              <a:buClr>
                <a:schemeClr val="accent1"/>
              </a:buClr>
              <a:buSzPts val="5600"/>
              <a:buNone/>
              <a:defRPr sz="5600">
                <a:solidFill>
                  <a:schemeClr val="accent1"/>
                </a:solidFill>
              </a:defRPr>
            </a:lvl6pPr>
            <a:lvl7pPr lvl="6">
              <a:spcBef>
                <a:spcPts val="0"/>
              </a:spcBef>
              <a:spcAft>
                <a:spcPts val="0"/>
              </a:spcAft>
              <a:buClr>
                <a:schemeClr val="accent1"/>
              </a:buClr>
              <a:buSzPts val="5600"/>
              <a:buNone/>
              <a:defRPr sz="5600">
                <a:solidFill>
                  <a:schemeClr val="accent1"/>
                </a:solidFill>
              </a:defRPr>
            </a:lvl7pPr>
            <a:lvl8pPr lvl="7">
              <a:spcBef>
                <a:spcPts val="0"/>
              </a:spcBef>
              <a:spcAft>
                <a:spcPts val="0"/>
              </a:spcAft>
              <a:buClr>
                <a:schemeClr val="accent1"/>
              </a:buClr>
              <a:buSzPts val="5600"/>
              <a:buNone/>
              <a:defRPr sz="5600">
                <a:solidFill>
                  <a:schemeClr val="accent1"/>
                </a:solidFill>
              </a:defRPr>
            </a:lvl8pPr>
            <a:lvl9pPr lvl="8">
              <a:spcBef>
                <a:spcPts val="0"/>
              </a:spcBef>
              <a:spcAft>
                <a:spcPts val="0"/>
              </a:spcAft>
              <a:buClr>
                <a:schemeClr val="accent1"/>
              </a:buClr>
              <a:buSzPts val="5600"/>
              <a:buNone/>
              <a:defRPr sz="5600">
                <a:solidFill>
                  <a:schemeClr val="accent1"/>
                </a:solidFill>
              </a:defRPr>
            </a:lvl9pPr>
          </a:lstStyle>
          <a:p>
            <a:endParaRPr/>
          </a:p>
        </p:txBody>
      </p:sp>
      <p:sp>
        <p:nvSpPr>
          <p:cNvPr id="13" name="Google Shape;13;ge58f2a955d_0_126"/>
          <p:cNvSpPr txBox="1">
            <a:spLocks noGrp="1"/>
          </p:cNvSpPr>
          <p:nvPr>
            <p:ph type="subTitle" idx="1"/>
          </p:nvPr>
        </p:nvSpPr>
        <p:spPr>
          <a:xfrm>
            <a:off x="683600" y="5120852"/>
            <a:ext cx="10824900" cy="10500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accent2"/>
              </a:buClr>
              <a:buSzPts val="3200"/>
              <a:buNone/>
              <a:defRPr sz="3200">
                <a:solidFill>
                  <a:schemeClr val="accent2"/>
                </a:solidFill>
              </a:defRPr>
            </a:lvl1pPr>
            <a:lvl2pPr lvl="1">
              <a:lnSpc>
                <a:spcPct val="100000"/>
              </a:lnSpc>
              <a:spcBef>
                <a:spcPts val="0"/>
              </a:spcBef>
              <a:spcAft>
                <a:spcPts val="0"/>
              </a:spcAft>
              <a:buClr>
                <a:schemeClr val="accent2"/>
              </a:buClr>
              <a:buSzPts val="3200"/>
              <a:buNone/>
              <a:defRPr sz="3200">
                <a:solidFill>
                  <a:schemeClr val="accent2"/>
                </a:solidFill>
              </a:defRPr>
            </a:lvl2pPr>
            <a:lvl3pPr lvl="2">
              <a:lnSpc>
                <a:spcPct val="100000"/>
              </a:lnSpc>
              <a:spcBef>
                <a:spcPts val="0"/>
              </a:spcBef>
              <a:spcAft>
                <a:spcPts val="0"/>
              </a:spcAft>
              <a:buClr>
                <a:schemeClr val="accent2"/>
              </a:buClr>
              <a:buSzPts val="3200"/>
              <a:buNone/>
              <a:defRPr sz="3200">
                <a:solidFill>
                  <a:schemeClr val="accent2"/>
                </a:solidFill>
              </a:defRPr>
            </a:lvl3pPr>
            <a:lvl4pPr lvl="3">
              <a:lnSpc>
                <a:spcPct val="100000"/>
              </a:lnSpc>
              <a:spcBef>
                <a:spcPts val="0"/>
              </a:spcBef>
              <a:spcAft>
                <a:spcPts val="0"/>
              </a:spcAft>
              <a:buClr>
                <a:schemeClr val="accent2"/>
              </a:buClr>
              <a:buSzPts val="3200"/>
              <a:buNone/>
              <a:defRPr sz="3200">
                <a:solidFill>
                  <a:schemeClr val="accent2"/>
                </a:solidFill>
              </a:defRPr>
            </a:lvl4pPr>
            <a:lvl5pPr lvl="4">
              <a:lnSpc>
                <a:spcPct val="100000"/>
              </a:lnSpc>
              <a:spcBef>
                <a:spcPts val="0"/>
              </a:spcBef>
              <a:spcAft>
                <a:spcPts val="0"/>
              </a:spcAft>
              <a:buClr>
                <a:schemeClr val="accent2"/>
              </a:buClr>
              <a:buSzPts val="3200"/>
              <a:buNone/>
              <a:defRPr sz="3200">
                <a:solidFill>
                  <a:schemeClr val="accent2"/>
                </a:solidFill>
              </a:defRPr>
            </a:lvl5pPr>
            <a:lvl6pPr lvl="5">
              <a:lnSpc>
                <a:spcPct val="100000"/>
              </a:lnSpc>
              <a:spcBef>
                <a:spcPts val="0"/>
              </a:spcBef>
              <a:spcAft>
                <a:spcPts val="0"/>
              </a:spcAft>
              <a:buClr>
                <a:schemeClr val="accent2"/>
              </a:buClr>
              <a:buSzPts val="3200"/>
              <a:buNone/>
              <a:defRPr sz="3200">
                <a:solidFill>
                  <a:schemeClr val="accent2"/>
                </a:solidFill>
              </a:defRPr>
            </a:lvl6pPr>
            <a:lvl7pPr lvl="6">
              <a:lnSpc>
                <a:spcPct val="100000"/>
              </a:lnSpc>
              <a:spcBef>
                <a:spcPts val="0"/>
              </a:spcBef>
              <a:spcAft>
                <a:spcPts val="0"/>
              </a:spcAft>
              <a:buClr>
                <a:schemeClr val="accent2"/>
              </a:buClr>
              <a:buSzPts val="3200"/>
              <a:buNone/>
              <a:defRPr sz="3200">
                <a:solidFill>
                  <a:schemeClr val="accent2"/>
                </a:solidFill>
              </a:defRPr>
            </a:lvl7pPr>
            <a:lvl8pPr lvl="7">
              <a:lnSpc>
                <a:spcPct val="100000"/>
              </a:lnSpc>
              <a:spcBef>
                <a:spcPts val="0"/>
              </a:spcBef>
              <a:spcAft>
                <a:spcPts val="0"/>
              </a:spcAft>
              <a:buClr>
                <a:schemeClr val="accent2"/>
              </a:buClr>
              <a:buSzPts val="3200"/>
              <a:buNone/>
              <a:defRPr sz="3200">
                <a:solidFill>
                  <a:schemeClr val="accent2"/>
                </a:solidFill>
              </a:defRPr>
            </a:lvl8pPr>
            <a:lvl9pPr lvl="8">
              <a:lnSpc>
                <a:spcPct val="100000"/>
              </a:lnSpc>
              <a:spcBef>
                <a:spcPts val="0"/>
              </a:spcBef>
              <a:spcAft>
                <a:spcPts val="0"/>
              </a:spcAft>
              <a:buClr>
                <a:schemeClr val="accent2"/>
              </a:buClr>
              <a:buSzPts val="3200"/>
              <a:buNone/>
              <a:defRPr sz="3200">
                <a:solidFill>
                  <a:schemeClr val="accent2"/>
                </a:solidFill>
              </a:defRPr>
            </a:lvl9pPr>
          </a:lstStyle>
          <a:p>
            <a:endParaRPr/>
          </a:p>
        </p:txBody>
      </p:sp>
      <p:sp>
        <p:nvSpPr>
          <p:cNvPr id="14" name="Google Shape;14;ge58f2a955d_0_12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e58f2a955d_0_166"/>
          <p:cNvSpPr txBox="1">
            <a:spLocks noGrp="1"/>
          </p:cNvSpPr>
          <p:nvPr>
            <p:ph type="title" hasCustomPrompt="1"/>
          </p:nvPr>
        </p:nvSpPr>
        <p:spPr>
          <a:xfrm>
            <a:off x="415600" y="1386200"/>
            <a:ext cx="11360700" cy="28083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8700"/>
              <a:buNone/>
              <a:defRPr sz="18700" b="1"/>
            </a:lvl1pPr>
            <a:lvl2pPr lvl="1" algn="ctr">
              <a:spcBef>
                <a:spcPts val="0"/>
              </a:spcBef>
              <a:spcAft>
                <a:spcPts val="0"/>
              </a:spcAft>
              <a:buSzPts val="18700"/>
              <a:buNone/>
              <a:defRPr sz="18700" b="1"/>
            </a:lvl2pPr>
            <a:lvl3pPr lvl="2" algn="ctr">
              <a:spcBef>
                <a:spcPts val="0"/>
              </a:spcBef>
              <a:spcAft>
                <a:spcPts val="0"/>
              </a:spcAft>
              <a:buSzPts val="18700"/>
              <a:buNone/>
              <a:defRPr sz="18700" b="1"/>
            </a:lvl3pPr>
            <a:lvl4pPr lvl="3" algn="ctr">
              <a:spcBef>
                <a:spcPts val="0"/>
              </a:spcBef>
              <a:spcAft>
                <a:spcPts val="0"/>
              </a:spcAft>
              <a:buSzPts val="18700"/>
              <a:buNone/>
              <a:defRPr sz="18700" b="1"/>
            </a:lvl4pPr>
            <a:lvl5pPr lvl="4" algn="ctr">
              <a:spcBef>
                <a:spcPts val="0"/>
              </a:spcBef>
              <a:spcAft>
                <a:spcPts val="0"/>
              </a:spcAft>
              <a:buSzPts val="18700"/>
              <a:buNone/>
              <a:defRPr sz="18700" b="1"/>
            </a:lvl5pPr>
            <a:lvl6pPr lvl="5" algn="ctr">
              <a:spcBef>
                <a:spcPts val="0"/>
              </a:spcBef>
              <a:spcAft>
                <a:spcPts val="0"/>
              </a:spcAft>
              <a:buSzPts val="18700"/>
              <a:buNone/>
              <a:defRPr sz="18700" b="1"/>
            </a:lvl6pPr>
            <a:lvl7pPr lvl="6" algn="ctr">
              <a:spcBef>
                <a:spcPts val="0"/>
              </a:spcBef>
              <a:spcAft>
                <a:spcPts val="0"/>
              </a:spcAft>
              <a:buSzPts val="18700"/>
              <a:buNone/>
              <a:defRPr sz="18700" b="1"/>
            </a:lvl7pPr>
            <a:lvl8pPr lvl="7" algn="ctr">
              <a:spcBef>
                <a:spcPts val="0"/>
              </a:spcBef>
              <a:spcAft>
                <a:spcPts val="0"/>
              </a:spcAft>
              <a:buSzPts val="18700"/>
              <a:buNone/>
              <a:defRPr sz="18700" b="1"/>
            </a:lvl8pPr>
            <a:lvl9pPr lvl="8" algn="ctr">
              <a:spcBef>
                <a:spcPts val="0"/>
              </a:spcBef>
              <a:spcAft>
                <a:spcPts val="0"/>
              </a:spcAft>
              <a:buSzPts val="18700"/>
              <a:buNone/>
              <a:defRPr sz="18700" b="1"/>
            </a:lvl9pPr>
          </a:lstStyle>
          <a:p>
            <a:r>
              <a:t>xx%</a:t>
            </a:r>
          </a:p>
        </p:txBody>
      </p:sp>
      <p:sp>
        <p:nvSpPr>
          <p:cNvPr id="51" name="Google Shape;51;ge58f2a955d_0_166"/>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2" name="Google Shape;52;ge58f2a955d_0_16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ge58f2a955d_0_17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5"/>
        <p:cNvGrpSpPr/>
        <p:nvPr/>
      </p:nvGrpSpPr>
      <p:grpSpPr>
        <a:xfrm>
          <a:off x="0" y="0"/>
          <a:ext cx="0" cy="0"/>
          <a:chOff x="0" y="0"/>
          <a:chExt cx="0" cy="0"/>
        </a:xfrm>
      </p:grpSpPr>
      <p:sp>
        <p:nvSpPr>
          <p:cNvPr id="56" name="Google Shape;56;ge58f2a955d_0_172"/>
          <p:cNvSpPr txBox="1">
            <a:spLocks noGrp="1"/>
          </p:cNvSpPr>
          <p:nvPr>
            <p:ph type="title"/>
          </p:nvPr>
        </p:nvSpPr>
        <p:spPr>
          <a:xfrm>
            <a:off x="3634359" y="2082800"/>
            <a:ext cx="4923300" cy="1892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4000"/>
              <a:buNone/>
              <a:defRPr sz="6000" b="0" i="0">
                <a:solidFill>
                  <a:schemeClr val="dk1"/>
                </a:solidFill>
                <a:latin typeface="Arial"/>
                <a:ea typeface="Arial"/>
                <a:cs typeface="Arial"/>
                <a:sym typeface="Aria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7" name="Google Shape;57;ge58f2a955d_0_172"/>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ge58f2a955d_0_172"/>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ge58f2a955d_0_172"/>
          <p:cNvSpPr txBox="1">
            <a:spLocks noGrp="1"/>
          </p:cNvSpPr>
          <p:nvPr>
            <p:ph type="sldNum" idx="12"/>
          </p:nvPr>
        </p:nvSpPr>
        <p:spPr>
          <a:xfrm>
            <a:off x="8778240" y="6377940"/>
            <a:ext cx="2804100" cy="2001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ge58f2a955d_0_177"/>
          <p:cNvSpPr txBox="1">
            <a:spLocks noGrp="1"/>
          </p:cNvSpPr>
          <p:nvPr>
            <p:ph type="title"/>
          </p:nvPr>
        </p:nvSpPr>
        <p:spPr>
          <a:xfrm>
            <a:off x="3634359" y="2082800"/>
            <a:ext cx="4923300" cy="1892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4000"/>
              <a:buNone/>
              <a:defRPr sz="6000" b="0" i="0">
                <a:solidFill>
                  <a:schemeClr val="dk1"/>
                </a:solidFill>
                <a:latin typeface="Arial"/>
                <a:ea typeface="Arial"/>
                <a:cs typeface="Arial"/>
                <a:sym typeface="Aria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62" name="Google Shape;62;ge58f2a955d_0_177"/>
          <p:cNvSpPr txBox="1">
            <a:spLocks noGrp="1"/>
          </p:cNvSpPr>
          <p:nvPr>
            <p:ph type="body" idx="1"/>
          </p:nvPr>
        </p:nvSpPr>
        <p:spPr>
          <a:xfrm>
            <a:off x="778511" y="1763877"/>
            <a:ext cx="10635000" cy="18477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2400"/>
              <a:buNone/>
              <a:defRPr sz="2800" b="0" i="0">
                <a:solidFill>
                  <a:schemeClr val="dk1"/>
                </a:solidFill>
                <a:latin typeface="Arial"/>
                <a:ea typeface="Arial"/>
                <a:cs typeface="Arial"/>
                <a:sym typeface="Arial"/>
              </a:defRPr>
            </a:lvl1pPr>
            <a:lvl2pPr marL="914400" lvl="1" indent="-228600" algn="l" rtl="0">
              <a:spcBef>
                <a:spcPts val="1600"/>
              </a:spcBef>
              <a:spcAft>
                <a:spcPts val="0"/>
              </a:spcAft>
              <a:buSzPts val="1900"/>
              <a:buNone/>
              <a:defRPr/>
            </a:lvl2pPr>
            <a:lvl3pPr marL="1371600" lvl="2" indent="-228600" algn="l" rtl="0">
              <a:spcBef>
                <a:spcPts val="1600"/>
              </a:spcBef>
              <a:spcAft>
                <a:spcPts val="0"/>
              </a:spcAft>
              <a:buSzPts val="1900"/>
              <a:buNone/>
              <a:defRPr/>
            </a:lvl3pPr>
            <a:lvl4pPr marL="1828800" lvl="3" indent="-228600" algn="l" rtl="0">
              <a:spcBef>
                <a:spcPts val="1600"/>
              </a:spcBef>
              <a:spcAft>
                <a:spcPts val="0"/>
              </a:spcAft>
              <a:buSzPts val="1900"/>
              <a:buNone/>
              <a:defRPr/>
            </a:lvl4pPr>
            <a:lvl5pPr marL="2286000" lvl="4" indent="-228600" algn="l" rtl="0">
              <a:spcBef>
                <a:spcPts val="1600"/>
              </a:spcBef>
              <a:spcAft>
                <a:spcPts val="0"/>
              </a:spcAft>
              <a:buSzPts val="1900"/>
              <a:buNone/>
              <a:defRPr/>
            </a:lvl5pPr>
            <a:lvl6pPr marL="2743200" lvl="5" indent="-228600" algn="l" rtl="0">
              <a:spcBef>
                <a:spcPts val="1600"/>
              </a:spcBef>
              <a:spcAft>
                <a:spcPts val="0"/>
              </a:spcAft>
              <a:buSzPts val="1900"/>
              <a:buNone/>
              <a:defRPr/>
            </a:lvl6pPr>
            <a:lvl7pPr marL="3200400" lvl="6" indent="-228600" algn="l" rtl="0">
              <a:spcBef>
                <a:spcPts val="1600"/>
              </a:spcBef>
              <a:spcAft>
                <a:spcPts val="0"/>
              </a:spcAft>
              <a:buSzPts val="1900"/>
              <a:buNone/>
              <a:defRPr/>
            </a:lvl7pPr>
            <a:lvl8pPr marL="3657600" lvl="7" indent="-228600" algn="l" rtl="0">
              <a:spcBef>
                <a:spcPts val="1600"/>
              </a:spcBef>
              <a:spcAft>
                <a:spcPts val="0"/>
              </a:spcAft>
              <a:buSzPts val="1900"/>
              <a:buNone/>
              <a:defRPr/>
            </a:lvl8pPr>
            <a:lvl9pPr marL="4114800" lvl="8" indent="-228600" algn="l" rtl="0">
              <a:spcBef>
                <a:spcPts val="1600"/>
              </a:spcBef>
              <a:spcAft>
                <a:spcPts val="1600"/>
              </a:spcAft>
              <a:buSzPts val="1900"/>
              <a:buNone/>
              <a:defRPr/>
            </a:lvl9pPr>
          </a:lstStyle>
          <a:p>
            <a:endParaRPr/>
          </a:p>
        </p:txBody>
      </p:sp>
      <p:sp>
        <p:nvSpPr>
          <p:cNvPr id="63" name="Google Shape;63;ge58f2a955d_0_177"/>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ge58f2a955d_0_177"/>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ge58f2a955d_0_177"/>
          <p:cNvSpPr txBox="1">
            <a:spLocks noGrp="1"/>
          </p:cNvSpPr>
          <p:nvPr>
            <p:ph type="sldNum" idx="12"/>
          </p:nvPr>
        </p:nvSpPr>
        <p:spPr>
          <a:xfrm>
            <a:off x="8778240" y="6377940"/>
            <a:ext cx="2804100" cy="2001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70"/>
        <p:cNvGrpSpPr/>
        <p:nvPr/>
      </p:nvGrpSpPr>
      <p:grpSpPr>
        <a:xfrm>
          <a:off x="0" y="0"/>
          <a:ext cx="0" cy="0"/>
          <a:chOff x="0" y="0"/>
          <a:chExt cx="0" cy="0"/>
        </a:xfrm>
      </p:grpSpPr>
      <p:sp>
        <p:nvSpPr>
          <p:cNvPr id="71" name="Google Shape;71;ge7bd753b7b_0_75"/>
          <p:cNvSpPr/>
          <p:nvPr/>
        </p:nvSpPr>
        <p:spPr>
          <a:xfrm>
            <a:off x="0" y="133"/>
            <a:ext cx="12192000" cy="2282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72" name="Google Shape;72;ge7bd753b7b_0_75"/>
          <p:cNvCxnSpPr/>
          <p:nvPr/>
        </p:nvCxnSpPr>
        <p:spPr>
          <a:xfrm>
            <a:off x="855912" y="4796667"/>
            <a:ext cx="520500" cy="0"/>
          </a:xfrm>
          <a:prstGeom prst="straightConnector1">
            <a:avLst/>
          </a:prstGeom>
          <a:noFill/>
          <a:ln w="28575" cap="flat" cmpd="sng">
            <a:solidFill>
              <a:schemeClr val="accent1"/>
            </a:solidFill>
            <a:prstDash val="solid"/>
            <a:round/>
            <a:headEnd type="none" w="sm" len="sm"/>
            <a:tailEnd type="none" w="sm" len="sm"/>
          </a:ln>
        </p:spPr>
      </p:cxnSp>
      <p:sp>
        <p:nvSpPr>
          <p:cNvPr id="73" name="Google Shape;73;ge7bd753b7b_0_75"/>
          <p:cNvSpPr txBox="1">
            <a:spLocks noGrp="1"/>
          </p:cNvSpPr>
          <p:nvPr>
            <p:ph type="ctrTitle"/>
          </p:nvPr>
        </p:nvSpPr>
        <p:spPr>
          <a:xfrm>
            <a:off x="683600" y="2524400"/>
            <a:ext cx="10824900" cy="2030400"/>
          </a:xfrm>
          <a:prstGeom prst="rect">
            <a:avLst/>
          </a:prstGeom>
        </p:spPr>
        <p:txBody>
          <a:bodyPr spcFirstLastPara="1" wrap="square" lIns="121900" tIns="121900" rIns="121900" bIns="121900" anchor="b" anchorCtr="0">
            <a:normAutofit/>
          </a:bodyPr>
          <a:lstStyle>
            <a:lvl1pPr lvl="0" rtl="0">
              <a:spcBef>
                <a:spcPts val="0"/>
              </a:spcBef>
              <a:spcAft>
                <a:spcPts val="0"/>
              </a:spcAft>
              <a:buClr>
                <a:schemeClr val="accent1"/>
              </a:buClr>
              <a:buSzPts val="5600"/>
              <a:buNone/>
              <a:defRPr sz="5600">
                <a:solidFill>
                  <a:schemeClr val="accent1"/>
                </a:solidFill>
              </a:defRPr>
            </a:lvl1pPr>
            <a:lvl2pPr lvl="1" rtl="0">
              <a:spcBef>
                <a:spcPts val="0"/>
              </a:spcBef>
              <a:spcAft>
                <a:spcPts val="0"/>
              </a:spcAft>
              <a:buClr>
                <a:schemeClr val="accent1"/>
              </a:buClr>
              <a:buSzPts val="5600"/>
              <a:buNone/>
              <a:defRPr sz="5600">
                <a:solidFill>
                  <a:schemeClr val="accent1"/>
                </a:solidFill>
              </a:defRPr>
            </a:lvl2pPr>
            <a:lvl3pPr lvl="2" rtl="0">
              <a:spcBef>
                <a:spcPts val="0"/>
              </a:spcBef>
              <a:spcAft>
                <a:spcPts val="0"/>
              </a:spcAft>
              <a:buClr>
                <a:schemeClr val="accent1"/>
              </a:buClr>
              <a:buSzPts val="5600"/>
              <a:buNone/>
              <a:defRPr sz="5600">
                <a:solidFill>
                  <a:schemeClr val="accent1"/>
                </a:solidFill>
              </a:defRPr>
            </a:lvl3pPr>
            <a:lvl4pPr lvl="3" rtl="0">
              <a:spcBef>
                <a:spcPts val="0"/>
              </a:spcBef>
              <a:spcAft>
                <a:spcPts val="0"/>
              </a:spcAft>
              <a:buClr>
                <a:schemeClr val="accent1"/>
              </a:buClr>
              <a:buSzPts val="5600"/>
              <a:buNone/>
              <a:defRPr sz="5600">
                <a:solidFill>
                  <a:schemeClr val="accent1"/>
                </a:solidFill>
              </a:defRPr>
            </a:lvl4pPr>
            <a:lvl5pPr lvl="4" rtl="0">
              <a:spcBef>
                <a:spcPts val="0"/>
              </a:spcBef>
              <a:spcAft>
                <a:spcPts val="0"/>
              </a:spcAft>
              <a:buClr>
                <a:schemeClr val="accent1"/>
              </a:buClr>
              <a:buSzPts val="5600"/>
              <a:buNone/>
              <a:defRPr sz="5600">
                <a:solidFill>
                  <a:schemeClr val="accent1"/>
                </a:solidFill>
              </a:defRPr>
            </a:lvl5pPr>
            <a:lvl6pPr lvl="5" rtl="0">
              <a:spcBef>
                <a:spcPts val="0"/>
              </a:spcBef>
              <a:spcAft>
                <a:spcPts val="0"/>
              </a:spcAft>
              <a:buClr>
                <a:schemeClr val="accent1"/>
              </a:buClr>
              <a:buSzPts val="5600"/>
              <a:buNone/>
              <a:defRPr sz="5600">
                <a:solidFill>
                  <a:schemeClr val="accent1"/>
                </a:solidFill>
              </a:defRPr>
            </a:lvl6pPr>
            <a:lvl7pPr lvl="6" rtl="0">
              <a:spcBef>
                <a:spcPts val="0"/>
              </a:spcBef>
              <a:spcAft>
                <a:spcPts val="0"/>
              </a:spcAft>
              <a:buClr>
                <a:schemeClr val="accent1"/>
              </a:buClr>
              <a:buSzPts val="5600"/>
              <a:buNone/>
              <a:defRPr sz="5600">
                <a:solidFill>
                  <a:schemeClr val="accent1"/>
                </a:solidFill>
              </a:defRPr>
            </a:lvl7pPr>
            <a:lvl8pPr lvl="7" rtl="0">
              <a:spcBef>
                <a:spcPts val="0"/>
              </a:spcBef>
              <a:spcAft>
                <a:spcPts val="0"/>
              </a:spcAft>
              <a:buClr>
                <a:schemeClr val="accent1"/>
              </a:buClr>
              <a:buSzPts val="5600"/>
              <a:buNone/>
              <a:defRPr sz="5600">
                <a:solidFill>
                  <a:schemeClr val="accent1"/>
                </a:solidFill>
              </a:defRPr>
            </a:lvl8pPr>
            <a:lvl9pPr lvl="8" rtl="0">
              <a:spcBef>
                <a:spcPts val="0"/>
              </a:spcBef>
              <a:spcAft>
                <a:spcPts val="0"/>
              </a:spcAft>
              <a:buClr>
                <a:schemeClr val="accent1"/>
              </a:buClr>
              <a:buSzPts val="5600"/>
              <a:buNone/>
              <a:defRPr sz="5600">
                <a:solidFill>
                  <a:schemeClr val="accent1"/>
                </a:solidFill>
              </a:defRPr>
            </a:lvl9pPr>
          </a:lstStyle>
          <a:p>
            <a:endParaRPr/>
          </a:p>
        </p:txBody>
      </p:sp>
      <p:sp>
        <p:nvSpPr>
          <p:cNvPr id="74" name="Google Shape;74;ge7bd753b7b_0_75"/>
          <p:cNvSpPr txBox="1">
            <a:spLocks noGrp="1"/>
          </p:cNvSpPr>
          <p:nvPr>
            <p:ph type="subTitle" idx="1"/>
          </p:nvPr>
        </p:nvSpPr>
        <p:spPr>
          <a:xfrm>
            <a:off x="683600" y="5120852"/>
            <a:ext cx="10824900" cy="1050000"/>
          </a:xfrm>
          <a:prstGeom prst="rect">
            <a:avLst/>
          </a:prstGeom>
        </p:spPr>
        <p:txBody>
          <a:bodyPr spcFirstLastPara="1" wrap="square" lIns="121900" tIns="121900" rIns="121900" bIns="121900" anchor="t" anchorCtr="0">
            <a:normAutofit/>
          </a:bodyPr>
          <a:lstStyle>
            <a:lvl1pPr lvl="0" rtl="0">
              <a:lnSpc>
                <a:spcPct val="100000"/>
              </a:lnSpc>
              <a:spcBef>
                <a:spcPts val="0"/>
              </a:spcBef>
              <a:spcAft>
                <a:spcPts val="0"/>
              </a:spcAft>
              <a:buClr>
                <a:schemeClr val="accent2"/>
              </a:buClr>
              <a:buSzPts val="3200"/>
              <a:buNone/>
              <a:defRPr sz="3200">
                <a:solidFill>
                  <a:schemeClr val="accent2"/>
                </a:solidFill>
              </a:defRPr>
            </a:lvl1pPr>
            <a:lvl2pPr lvl="1" rtl="0">
              <a:lnSpc>
                <a:spcPct val="100000"/>
              </a:lnSpc>
              <a:spcBef>
                <a:spcPts val="0"/>
              </a:spcBef>
              <a:spcAft>
                <a:spcPts val="0"/>
              </a:spcAft>
              <a:buClr>
                <a:schemeClr val="accent2"/>
              </a:buClr>
              <a:buSzPts val="3200"/>
              <a:buNone/>
              <a:defRPr sz="3200">
                <a:solidFill>
                  <a:schemeClr val="accent2"/>
                </a:solidFill>
              </a:defRPr>
            </a:lvl2pPr>
            <a:lvl3pPr lvl="2" rtl="0">
              <a:lnSpc>
                <a:spcPct val="100000"/>
              </a:lnSpc>
              <a:spcBef>
                <a:spcPts val="0"/>
              </a:spcBef>
              <a:spcAft>
                <a:spcPts val="0"/>
              </a:spcAft>
              <a:buClr>
                <a:schemeClr val="accent2"/>
              </a:buClr>
              <a:buSzPts val="3200"/>
              <a:buNone/>
              <a:defRPr sz="3200">
                <a:solidFill>
                  <a:schemeClr val="accent2"/>
                </a:solidFill>
              </a:defRPr>
            </a:lvl3pPr>
            <a:lvl4pPr lvl="3" rtl="0">
              <a:lnSpc>
                <a:spcPct val="100000"/>
              </a:lnSpc>
              <a:spcBef>
                <a:spcPts val="0"/>
              </a:spcBef>
              <a:spcAft>
                <a:spcPts val="0"/>
              </a:spcAft>
              <a:buClr>
                <a:schemeClr val="accent2"/>
              </a:buClr>
              <a:buSzPts val="3200"/>
              <a:buNone/>
              <a:defRPr sz="3200">
                <a:solidFill>
                  <a:schemeClr val="accent2"/>
                </a:solidFill>
              </a:defRPr>
            </a:lvl4pPr>
            <a:lvl5pPr lvl="4" rtl="0">
              <a:lnSpc>
                <a:spcPct val="100000"/>
              </a:lnSpc>
              <a:spcBef>
                <a:spcPts val="0"/>
              </a:spcBef>
              <a:spcAft>
                <a:spcPts val="0"/>
              </a:spcAft>
              <a:buClr>
                <a:schemeClr val="accent2"/>
              </a:buClr>
              <a:buSzPts val="3200"/>
              <a:buNone/>
              <a:defRPr sz="3200">
                <a:solidFill>
                  <a:schemeClr val="accent2"/>
                </a:solidFill>
              </a:defRPr>
            </a:lvl5pPr>
            <a:lvl6pPr lvl="5" rtl="0">
              <a:lnSpc>
                <a:spcPct val="100000"/>
              </a:lnSpc>
              <a:spcBef>
                <a:spcPts val="0"/>
              </a:spcBef>
              <a:spcAft>
                <a:spcPts val="0"/>
              </a:spcAft>
              <a:buClr>
                <a:schemeClr val="accent2"/>
              </a:buClr>
              <a:buSzPts val="3200"/>
              <a:buNone/>
              <a:defRPr sz="3200">
                <a:solidFill>
                  <a:schemeClr val="accent2"/>
                </a:solidFill>
              </a:defRPr>
            </a:lvl6pPr>
            <a:lvl7pPr lvl="6" rtl="0">
              <a:lnSpc>
                <a:spcPct val="100000"/>
              </a:lnSpc>
              <a:spcBef>
                <a:spcPts val="0"/>
              </a:spcBef>
              <a:spcAft>
                <a:spcPts val="0"/>
              </a:spcAft>
              <a:buClr>
                <a:schemeClr val="accent2"/>
              </a:buClr>
              <a:buSzPts val="3200"/>
              <a:buNone/>
              <a:defRPr sz="3200">
                <a:solidFill>
                  <a:schemeClr val="accent2"/>
                </a:solidFill>
              </a:defRPr>
            </a:lvl7pPr>
            <a:lvl8pPr lvl="7" rtl="0">
              <a:lnSpc>
                <a:spcPct val="100000"/>
              </a:lnSpc>
              <a:spcBef>
                <a:spcPts val="0"/>
              </a:spcBef>
              <a:spcAft>
                <a:spcPts val="0"/>
              </a:spcAft>
              <a:buClr>
                <a:schemeClr val="accent2"/>
              </a:buClr>
              <a:buSzPts val="3200"/>
              <a:buNone/>
              <a:defRPr sz="3200">
                <a:solidFill>
                  <a:schemeClr val="accent2"/>
                </a:solidFill>
              </a:defRPr>
            </a:lvl8pPr>
            <a:lvl9pPr lvl="8" rtl="0">
              <a:lnSpc>
                <a:spcPct val="100000"/>
              </a:lnSpc>
              <a:spcBef>
                <a:spcPts val="0"/>
              </a:spcBef>
              <a:spcAft>
                <a:spcPts val="0"/>
              </a:spcAft>
              <a:buClr>
                <a:schemeClr val="accent2"/>
              </a:buClr>
              <a:buSzPts val="3200"/>
              <a:buNone/>
              <a:defRPr sz="3200">
                <a:solidFill>
                  <a:schemeClr val="accent2"/>
                </a:solidFill>
              </a:defRPr>
            </a:lvl9pPr>
          </a:lstStyle>
          <a:p>
            <a:endParaRPr/>
          </a:p>
        </p:txBody>
      </p:sp>
      <p:sp>
        <p:nvSpPr>
          <p:cNvPr id="75" name="Google Shape;75;ge7bd753b7b_0_7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76"/>
        <p:cNvGrpSpPr/>
        <p:nvPr/>
      </p:nvGrpSpPr>
      <p:grpSpPr>
        <a:xfrm>
          <a:off x="0" y="0"/>
          <a:ext cx="0" cy="0"/>
          <a:chOff x="0" y="0"/>
          <a:chExt cx="0" cy="0"/>
        </a:xfrm>
      </p:grpSpPr>
      <p:cxnSp>
        <p:nvCxnSpPr>
          <p:cNvPr id="77" name="Google Shape;77;ge7bd753b7b_0_81"/>
          <p:cNvCxnSpPr/>
          <p:nvPr/>
        </p:nvCxnSpPr>
        <p:spPr>
          <a:xfrm>
            <a:off x="855912" y="4796667"/>
            <a:ext cx="520500" cy="0"/>
          </a:xfrm>
          <a:prstGeom prst="straightConnector1">
            <a:avLst/>
          </a:prstGeom>
          <a:noFill/>
          <a:ln w="28575" cap="flat" cmpd="sng">
            <a:solidFill>
              <a:schemeClr val="lt2"/>
            </a:solidFill>
            <a:prstDash val="solid"/>
            <a:round/>
            <a:headEnd type="none" w="sm" len="sm"/>
            <a:tailEnd type="none" w="sm" len="sm"/>
          </a:ln>
        </p:spPr>
      </p:cxnSp>
      <p:sp>
        <p:nvSpPr>
          <p:cNvPr id="78" name="Google Shape;78;ge7bd753b7b_0_81"/>
          <p:cNvSpPr txBox="1">
            <a:spLocks noGrp="1"/>
          </p:cNvSpPr>
          <p:nvPr>
            <p:ph type="title"/>
          </p:nvPr>
        </p:nvSpPr>
        <p:spPr>
          <a:xfrm>
            <a:off x="683600" y="2524400"/>
            <a:ext cx="10824900" cy="2030400"/>
          </a:xfrm>
          <a:prstGeom prst="rect">
            <a:avLst/>
          </a:prstGeom>
        </p:spPr>
        <p:txBody>
          <a:bodyPr spcFirstLastPara="1" wrap="square" lIns="121900" tIns="121900" rIns="121900" bIns="121900" anchor="b" anchorCtr="0">
            <a:normAutofit/>
          </a:bodyPr>
          <a:lstStyle>
            <a:lvl1pPr lvl="0" rtl="0">
              <a:spcBef>
                <a:spcPts val="0"/>
              </a:spcBef>
              <a:spcAft>
                <a:spcPts val="0"/>
              </a:spcAft>
              <a:buClr>
                <a:schemeClr val="accent1"/>
              </a:buClr>
              <a:buSzPts val="8000"/>
              <a:buNone/>
              <a:defRPr sz="8000">
                <a:solidFill>
                  <a:schemeClr val="accent1"/>
                </a:solidFill>
              </a:defRPr>
            </a:lvl1pPr>
            <a:lvl2pPr lvl="1" rtl="0">
              <a:spcBef>
                <a:spcPts val="0"/>
              </a:spcBef>
              <a:spcAft>
                <a:spcPts val="0"/>
              </a:spcAft>
              <a:buClr>
                <a:schemeClr val="accent1"/>
              </a:buClr>
              <a:buSzPts val="8000"/>
              <a:buNone/>
              <a:defRPr sz="8000">
                <a:solidFill>
                  <a:schemeClr val="accent1"/>
                </a:solidFill>
              </a:defRPr>
            </a:lvl2pPr>
            <a:lvl3pPr lvl="2" rtl="0">
              <a:spcBef>
                <a:spcPts val="0"/>
              </a:spcBef>
              <a:spcAft>
                <a:spcPts val="0"/>
              </a:spcAft>
              <a:buClr>
                <a:schemeClr val="accent1"/>
              </a:buClr>
              <a:buSzPts val="8000"/>
              <a:buNone/>
              <a:defRPr sz="8000">
                <a:solidFill>
                  <a:schemeClr val="accent1"/>
                </a:solidFill>
              </a:defRPr>
            </a:lvl3pPr>
            <a:lvl4pPr lvl="3" rtl="0">
              <a:spcBef>
                <a:spcPts val="0"/>
              </a:spcBef>
              <a:spcAft>
                <a:spcPts val="0"/>
              </a:spcAft>
              <a:buClr>
                <a:schemeClr val="accent1"/>
              </a:buClr>
              <a:buSzPts val="8000"/>
              <a:buNone/>
              <a:defRPr sz="8000">
                <a:solidFill>
                  <a:schemeClr val="accent1"/>
                </a:solidFill>
              </a:defRPr>
            </a:lvl4pPr>
            <a:lvl5pPr lvl="4" rtl="0">
              <a:spcBef>
                <a:spcPts val="0"/>
              </a:spcBef>
              <a:spcAft>
                <a:spcPts val="0"/>
              </a:spcAft>
              <a:buClr>
                <a:schemeClr val="accent1"/>
              </a:buClr>
              <a:buSzPts val="8000"/>
              <a:buNone/>
              <a:defRPr sz="8000">
                <a:solidFill>
                  <a:schemeClr val="accent1"/>
                </a:solidFill>
              </a:defRPr>
            </a:lvl5pPr>
            <a:lvl6pPr lvl="5" rtl="0">
              <a:spcBef>
                <a:spcPts val="0"/>
              </a:spcBef>
              <a:spcAft>
                <a:spcPts val="0"/>
              </a:spcAft>
              <a:buClr>
                <a:schemeClr val="accent1"/>
              </a:buClr>
              <a:buSzPts val="8000"/>
              <a:buNone/>
              <a:defRPr sz="8000">
                <a:solidFill>
                  <a:schemeClr val="accent1"/>
                </a:solidFill>
              </a:defRPr>
            </a:lvl6pPr>
            <a:lvl7pPr lvl="6" rtl="0">
              <a:spcBef>
                <a:spcPts val="0"/>
              </a:spcBef>
              <a:spcAft>
                <a:spcPts val="0"/>
              </a:spcAft>
              <a:buClr>
                <a:schemeClr val="accent1"/>
              </a:buClr>
              <a:buSzPts val="8000"/>
              <a:buNone/>
              <a:defRPr sz="8000">
                <a:solidFill>
                  <a:schemeClr val="accent1"/>
                </a:solidFill>
              </a:defRPr>
            </a:lvl7pPr>
            <a:lvl8pPr lvl="7" rtl="0">
              <a:spcBef>
                <a:spcPts val="0"/>
              </a:spcBef>
              <a:spcAft>
                <a:spcPts val="0"/>
              </a:spcAft>
              <a:buClr>
                <a:schemeClr val="accent1"/>
              </a:buClr>
              <a:buSzPts val="8000"/>
              <a:buNone/>
              <a:defRPr sz="8000">
                <a:solidFill>
                  <a:schemeClr val="accent1"/>
                </a:solidFill>
              </a:defRPr>
            </a:lvl8pPr>
            <a:lvl9pPr lvl="8" rtl="0">
              <a:spcBef>
                <a:spcPts val="0"/>
              </a:spcBef>
              <a:spcAft>
                <a:spcPts val="0"/>
              </a:spcAft>
              <a:buClr>
                <a:schemeClr val="accent1"/>
              </a:buClr>
              <a:buSzPts val="8000"/>
              <a:buNone/>
              <a:defRPr sz="8000">
                <a:solidFill>
                  <a:schemeClr val="accent1"/>
                </a:solidFill>
              </a:defRPr>
            </a:lvl9pPr>
          </a:lstStyle>
          <a:p>
            <a:endParaRPr/>
          </a:p>
        </p:txBody>
      </p:sp>
      <p:sp>
        <p:nvSpPr>
          <p:cNvPr id="79" name="Google Shape;79;ge7bd753b7b_0_8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ge7bd753b7b_0_85"/>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ge7bd753b7b_0_85"/>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83" name="Google Shape;83;ge7bd753b7b_0_85"/>
          <p:cNvSpPr txBox="1">
            <a:spLocks noGrp="1"/>
          </p:cNvSpPr>
          <p:nvPr>
            <p:ph type="body" idx="1"/>
          </p:nvPr>
        </p:nvSpPr>
        <p:spPr>
          <a:xfrm>
            <a:off x="415600" y="1562133"/>
            <a:ext cx="11360700" cy="45297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84" name="Google Shape;84;ge7bd753b7b_0_8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ge7bd753b7b_0_90"/>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87" name="Google Shape;87;ge7bd753b7b_0_90"/>
          <p:cNvSpPr txBox="1">
            <a:spLocks noGrp="1"/>
          </p:cNvSpPr>
          <p:nvPr>
            <p:ph type="body" idx="1"/>
          </p:nvPr>
        </p:nvSpPr>
        <p:spPr>
          <a:xfrm>
            <a:off x="415600" y="1562233"/>
            <a:ext cx="5333100" cy="45297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8" name="Google Shape;88;ge7bd753b7b_0_90"/>
          <p:cNvSpPr txBox="1">
            <a:spLocks noGrp="1"/>
          </p:cNvSpPr>
          <p:nvPr>
            <p:ph type="body" idx="2"/>
          </p:nvPr>
        </p:nvSpPr>
        <p:spPr>
          <a:xfrm>
            <a:off x="6443200" y="1562233"/>
            <a:ext cx="5333100" cy="45297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9" name="Google Shape;89;ge7bd753b7b_0_9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ge7bd753b7b_0_95"/>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92" name="Google Shape;92;ge7bd753b7b_0_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3"/>
        <p:cNvGrpSpPr/>
        <p:nvPr/>
      </p:nvGrpSpPr>
      <p:grpSpPr>
        <a:xfrm>
          <a:off x="0" y="0"/>
          <a:ext cx="0" cy="0"/>
          <a:chOff x="0" y="0"/>
          <a:chExt cx="0" cy="0"/>
        </a:xfrm>
      </p:grpSpPr>
      <p:sp>
        <p:nvSpPr>
          <p:cNvPr id="94" name="Google Shape;94;ge7bd753b7b_0_98"/>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95" name="Google Shape;95;ge7bd753b7b_0_98"/>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6" name="Google Shape;96;ge7bd753b7b_0_9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ge58f2a955d_0_132"/>
          <p:cNvCxnSpPr/>
          <p:nvPr/>
        </p:nvCxnSpPr>
        <p:spPr>
          <a:xfrm>
            <a:off x="855912" y="4796667"/>
            <a:ext cx="520500" cy="0"/>
          </a:xfrm>
          <a:prstGeom prst="straightConnector1">
            <a:avLst/>
          </a:prstGeom>
          <a:noFill/>
          <a:ln w="28575" cap="flat" cmpd="sng">
            <a:solidFill>
              <a:schemeClr val="lt2"/>
            </a:solidFill>
            <a:prstDash val="solid"/>
            <a:round/>
            <a:headEnd type="none" w="sm" len="sm"/>
            <a:tailEnd type="none" w="sm" len="sm"/>
          </a:ln>
        </p:spPr>
      </p:cxnSp>
      <p:sp>
        <p:nvSpPr>
          <p:cNvPr id="17" name="Google Shape;17;ge58f2a955d_0_132"/>
          <p:cNvSpPr txBox="1">
            <a:spLocks noGrp="1"/>
          </p:cNvSpPr>
          <p:nvPr>
            <p:ph type="title"/>
          </p:nvPr>
        </p:nvSpPr>
        <p:spPr>
          <a:xfrm>
            <a:off x="683600" y="2524400"/>
            <a:ext cx="10824900" cy="2030400"/>
          </a:xfrm>
          <a:prstGeom prst="rect">
            <a:avLst/>
          </a:prstGeom>
        </p:spPr>
        <p:txBody>
          <a:bodyPr spcFirstLastPara="1" wrap="square" lIns="121900" tIns="121900" rIns="121900" bIns="121900" anchor="b" anchorCtr="0">
            <a:normAutofit/>
          </a:bodyPr>
          <a:lstStyle>
            <a:lvl1pPr lvl="0">
              <a:spcBef>
                <a:spcPts val="0"/>
              </a:spcBef>
              <a:spcAft>
                <a:spcPts val="0"/>
              </a:spcAft>
              <a:buClr>
                <a:schemeClr val="accent1"/>
              </a:buClr>
              <a:buSzPts val="8000"/>
              <a:buNone/>
              <a:defRPr sz="8000">
                <a:solidFill>
                  <a:schemeClr val="accent1"/>
                </a:solidFill>
              </a:defRPr>
            </a:lvl1pPr>
            <a:lvl2pPr lvl="1">
              <a:spcBef>
                <a:spcPts val="0"/>
              </a:spcBef>
              <a:spcAft>
                <a:spcPts val="0"/>
              </a:spcAft>
              <a:buClr>
                <a:schemeClr val="accent1"/>
              </a:buClr>
              <a:buSzPts val="8000"/>
              <a:buNone/>
              <a:defRPr sz="8000">
                <a:solidFill>
                  <a:schemeClr val="accent1"/>
                </a:solidFill>
              </a:defRPr>
            </a:lvl2pPr>
            <a:lvl3pPr lvl="2">
              <a:spcBef>
                <a:spcPts val="0"/>
              </a:spcBef>
              <a:spcAft>
                <a:spcPts val="0"/>
              </a:spcAft>
              <a:buClr>
                <a:schemeClr val="accent1"/>
              </a:buClr>
              <a:buSzPts val="8000"/>
              <a:buNone/>
              <a:defRPr sz="8000">
                <a:solidFill>
                  <a:schemeClr val="accent1"/>
                </a:solidFill>
              </a:defRPr>
            </a:lvl3pPr>
            <a:lvl4pPr lvl="3">
              <a:spcBef>
                <a:spcPts val="0"/>
              </a:spcBef>
              <a:spcAft>
                <a:spcPts val="0"/>
              </a:spcAft>
              <a:buClr>
                <a:schemeClr val="accent1"/>
              </a:buClr>
              <a:buSzPts val="8000"/>
              <a:buNone/>
              <a:defRPr sz="8000">
                <a:solidFill>
                  <a:schemeClr val="accent1"/>
                </a:solidFill>
              </a:defRPr>
            </a:lvl4pPr>
            <a:lvl5pPr lvl="4">
              <a:spcBef>
                <a:spcPts val="0"/>
              </a:spcBef>
              <a:spcAft>
                <a:spcPts val="0"/>
              </a:spcAft>
              <a:buClr>
                <a:schemeClr val="accent1"/>
              </a:buClr>
              <a:buSzPts val="8000"/>
              <a:buNone/>
              <a:defRPr sz="8000">
                <a:solidFill>
                  <a:schemeClr val="accent1"/>
                </a:solidFill>
              </a:defRPr>
            </a:lvl5pPr>
            <a:lvl6pPr lvl="5">
              <a:spcBef>
                <a:spcPts val="0"/>
              </a:spcBef>
              <a:spcAft>
                <a:spcPts val="0"/>
              </a:spcAft>
              <a:buClr>
                <a:schemeClr val="accent1"/>
              </a:buClr>
              <a:buSzPts val="8000"/>
              <a:buNone/>
              <a:defRPr sz="8000">
                <a:solidFill>
                  <a:schemeClr val="accent1"/>
                </a:solidFill>
              </a:defRPr>
            </a:lvl6pPr>
            <a:lvl7pPr lvl="6">
              <a:spcBef>
                <a:spcPts val="0"/>
              </a:spcBef>
              <a:spcAft>
                <a:spcPts val="0"/>
              </a:spcAft>
              <a:buClr>
                <a:schemeClr val="accent1"/>
              </a:buClr>
              <a:buSzPts val="8000"/>
              <a:buNone/>
              <a:defRPr sz="8000">
                <a:solidFill>
                  <a:schemeClr val="accent1"/>
                </a:solidFill>
              </a:defRPr>
            </a:lvl7pPr>
            <a:lvl8pPr lvl="7">
              <a:spcBef>
                <a:spcPts val="0"/>
              </a:spcBef>
              <a:spcAft>
                <a:spcPts val="0"/>
              </a:spcAft>
              <a:buClr>
                <a:schemeClr val="accent1"/>
              </a:buClr>
              <a:buSzPts val="8000"/>
              <a:buNone/>
              <a:defRPr sz="8000">
                <a:solidFill>
                  <a:schemeClr val="accent1"/>
                </a:solidFill>
              </a:defRPr>
            </a:lvl8pPr>
            <a:lvl9pPr lvl="8">
              <a:spcBef>
                <a:spcPts val="0"/>
              </a:spcBef>
              <a:spcAft>
                <a:spcPts val="0"/>
              </a:spcAft>
              <a:buClr>
                <a:schemeClr val="accent1"/>
              </a:buClr>
              <a:buSzPts val="8000"/>
              <a:buNone/>
              <a:defRPr sz="8000">
                <a:solidFill>
                  <a:schemeClr val="accent1"/>
                </a:solidFill>
              </a:defRPr>
            </a:lvl9pPr>
          </a:lstStyle>
          <a:p>
            <a:endParaRPr/>
          </a:p>
        </p:txBody>
      </p:sp>
      <p:sp>
        <p:nvSpPr>
          <p:cNvPr id="18" name="Google Shape;18;ge58f2a955d_0_13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97"/>
        <p:cNvGrpSpPr/>
        <p:nvPr/>
      </p:nvGrpSpPr>
      <p:grpSpPr>
        <a:xfrm>
          <a:off x="0" y="0"/>
          <a:ext cx="0" cy="0"/>
          <a:chOff x="0" y="0"/>
          <a:chExt cx="0" cy="0"/>
        </a:xfrm>
      </p:grpSpPr>
      <p:sp>
        <p:nvSpPr>
          <p:cNvPr id="98" name="Google Shape;98;ge7bd753b7b_0_102"/>
          <p:cNvSpPr txBox="1">
            <a:spLocks noGrp="1"/>
          </p:cNvSpPr>
          <p:nvPr>
            <p:ph type="title"/>
          </p:nvPr>
        </p:nvSpPr>
        <p:spPr>
          <a:xfrm>
            <a:off x="653667" y="701800"/>
            <a:ext cx="74721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Clr>
                <a:schemeClr val="accent1"/>
              </a:buClr>
              <a:buSzPts val="7200"/>
              <a:buNone/>
              <a:defRPr sz="7200">
                <a:solidFill>
                  <a:schemeClr val="accent1"/>
                </a:solidFill>
              </a:defRPr>
            </a:lvl1pPr>
            <a:lvl2pPr lvl="1" rtl="0">
              <a:spcBef>
                <a:spcPts val="0"/>
              </a:spcBef>
              <a:spcAft>
                <a:spcPts val="0"/>
              </a:spcAft>
              <a:buClr>
                <a:schemeClr val="accent1"/>
              </a:buClr>
              <a:buSzPts val="7200"/>
              <a:buNone/>
              <a:defRPr sz="7200">
                <a:solidFill>
                  <a:schemeClr val="accent1"/>
                </a:solidFill>
              </a:defRPr>
            </a:lvl2pPr>
            <a:lvl3pPr lvl="2" rtl="0">
              <a:spcBef>
                <a:spcPts val="0"/>
              </a:spcBef>
              <a:spcAft>
                <a:spcPts val="0"/>
              </a:spcAft>
              <a:buClr>
                <a:schemeClr val="accent1"/>
              </a:buClr>
              <a:buSzPts val="7200"/>
              <a:buNone/>
              <a:defRPr sz="7200">
                <a:solidFill>
                  <a:schemeClr val="accent1"/>
                </a:solidFill>
              </a:defRPr>
            </a:lvl3pPr>
            <a:lvl4pPr lvl="3" rtl="0">
              <a:spcBef>
                <a:spcPts val="0"/>
              </a:spcBef>
              <a:spcAft>
                <a:spcPts val="0"/>
              </a:spcAft>
              <a:buClr>
                <a:schemeClr val="accent1"/>
              </a:buClr>
              <a:buSzPts val="7200"/>
              <a:buNone/>
              <a:defRPr sz="7200">
                <a:solidFill>
                  <a:schemeClr val="accent1"/>
                </a:solidFill>
              </a:defRPr>
            </a:lvl4pPr>
            <a:lvl5pPr lvl="4" rtl="0">
              <a:spcBef>
                <a:spcPts val="0"/>
              </a:spcBef>
              <a:spcAft>
                <a:spcPts val="0"/>
              </a:spcAft>
              <a:buClr>
                <a:schemeClr val="accent1"/>
              </a:buClr>
              <a:buSzPts val="7200"/>
              <a:buNone/>
              <a:defRPr sz="7200">
                <a:solidFill>
                  <a:schemeClr val="accent1"/>
                </a:solidFill>
              </a:defRPr>
            </a:lvl5pPr>
            <a:lvl6pPr lvl="5" rtl="0">
              <a:spcBef>
                <a:spcPts val="0"/>
              </a:spcBef>
              <a:spcAft>
                <a:spcPts val="0"/>
              </a:spcAft>
              <a:buClr>
                <a:schemeClr val="accent1"/>
              </a:buClr>
              <a:buSzPts val="7200"/>
              <a:buNone/>
              <a:defRPr sz="7200">
                <a:solidFill>
                  <a:schemeClr val="accent1"/>
                </a:solidFill>
              </a:defRPr>
            </a:lvl6pPr>
            <a:lvl7pPr lvl="6" rtl="0">
              <a:spcBef>
                <a:spcPts val="0"/>
              </a:spcBef>
              <a:spcAft>
                <a:spcPts val="0"/>
              </a:spcAft>
              <a:buClr>
                <a:schemeClr val="accent1"/>
              </a:buClr>
              <a:buSzPts val="7200"/>
              <a:buNone/>
              <a:defRPr sz="7200">
                <a:solidFill>
                  <a:schemeClr val="accent1"/>
                </a:solidFill>
              </a:defRPr>
            </a:lvl7pPr>
            <a:lvl8pPr lvl="7" rtl="0">
              <a:spcBef>
                <a:spcPts val="0"/>
              </a:spcBef>
              <a:spcAft>
                <a:spcPts val="0"/>
              </a:spcAft>
              <a:buClr>
                <a:schemeClr val="accent1"/>
              </a:buClr>
              <a:buSzPts val="7200"/>
              <a:buNone/>
              <a:defRPr sz="7200">
                <a:solidFill>
                  <a:schemeClr val="accent1"/>
                </a:solidFill>
              </a:defRPr>
            </a:lvl8pPr>
            <a:lvl9pPr lvl="8" rtl="0">
              <a:spcBef>
                <a:spcPts val="0"/>
              </a:spcBef>
              <a:spcAft>
                <a:spcPts val="0"/>
              </a:spcAft>
              <a:buClr>
                <a:schemeClr val="accent1"/>
              </a:buClr>
              <a:buSzPts val="7200"/>
              <a:buNone/>
              <a:defRPr sz="7200">
                <a:solidFill>
                  <a:schemeClr val="accent1"/>
                </a:solidFill>
              </a:defRPr>
            </a:lvl9pPr>
          </a:lstStyle>
          <a:p>
            <a:endParaRPr/>
          </a:p>
        </p:txBody>
      </p:sp>
      <p:sp>
        <p:nvSpPr>
          <p:cNvPr id="99" name="Google Shape;99;ge7bd753b7b_0_10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0"/>
        <p:cNvGrpSpPr/>
        <p:nvPr/>
      </p:nvGrpSpPr>
      <p:grpSpPr>
        <a:xfrm>
          <a:off x="0" y="0"/>
          <a:ext cx="0" cy="0"/>
          <a:chOff x="0" y="0"/>
          <a:chExt cx="0" cy="0"/>
        </a:xfrm>
      </p:grpSpPr>
      <p:sp>
        <p:nvSpPr>
          <p:cNvPr id="101" name="Google Shape;101;ge7bd753b7b_0_105"/>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02" name="Google Shape;102;ge7bd753b7b_0_105"/>
          <p:cNvCxnSpPr/>
          <p:nvPr/>
        </p:nvCxnSpPr>
        <p:spPr>
          <a:xfrm>
            <a:off x="6706233" y="5994000"/>
            <a:ext cx="915300" cy="0"/>
          </a:xfrm>
          <a:prstGeom prst="straightConnector1">
            <a:avLst/>
          </a:prstGeom>
          <a:noFill/>
          <a:ln w="19050" cap="flat" cmpd="sng">
            <a:solidFill>
              <a:schemeClr val="lt2"/>
            </a:solidFill>
            <a:prstDash val="solid"/>
            <a:round/>
            <a:headEnd type="none" w="sm" len="sm"/>
            <a:tailEnd type="none" w="sm" len="sm"/>
          </a:ln>
        </p:spPr>
      </p:cxnSp>
      <p:sp>
        <p:nvSpPr>
          <p:cNvPr id="103" name="Google Shape;103;ge7bd753b7b_0_105"/>
          <p:cNvSpPr txBox="1">
            <a:spLocks noGrp="1"/>
          </p:cNvSpPr>
          <p:nvPr>
            <p:ph type="title"/>
          </p:nvPr>
        </p:nvSpPr>
        <p:spPr>
          <a:xfrm>
            <a:off x="354000" y="1843133"/>
            <a:ext cx="5393700" cy="1777500"/>
          </a:xfrm>
          <a:prstGeom prst="rect">
            <a:avLst/>
          </a:prstGeom>
        </p:spPr>
        <p:txBody>
          <a:bodyPr spcFirstLastPara="1" wrap="square" lIns="121900" tIns="121900" rIns="121900" bIns="121900" anchor="b" anchorCtr="0">
            <a:normAutofit/>
          </a:bodyPr>
          <a:lstStyle>
            <a:lvl1pPr lvl="0" algn="ctr" rtl="0">
              <a:spcBef>
                <a:spcPts val="0"/>
              </a:spcBef>
              <a:spcAft>
                <a:spcPts val="0"/>
              </a:spcAft>
              <a:buClr>
                <a:schemeClr val="lt2"/>
              </a:buClr>
              <a:buSzPts val="5600"/>
              <a:buNone/>
              <a:defRPr sz="5600">
                <a:solidFill>
                  <a:schemeClr val="lt2"/>
                </a:solidFill>
              </a:defRPr>
            </a:lvl1pPr>
            <a:lvl2pPr lvl="1" algn="ctr" rtl="0">
              <a:spcBef>
                <a:spcPts val="0"/>
              </a:spcBef>
              <a:spcAft>
                <a:spcPts val="0"/>
              </a:spcAft>
              <a:buClr>
                <a:schemeClr val="lt2"/>
              </a:buClr>
              <a:buSzPts val="5600"/>
              <a:buNone/>
              <a:defRPr sz="5600">
                <a:solidFill>
                  <a:schemeClr val="lt2"/>
                </a:solidFill>
              </a:defRPr>
            </a:lvl2pPr>
            <a:lvl3pPr lvl="2" algn="ctr" rtl="0">
              <a:spcBef>
                <a:spcPts val="0"/>
              </a:spcBef>
              <a:spcAft>
                <a:spcPts val="0"/>
              </a:spcAft>
              <a:buClr>
                <a:schemeClr val="lt2"/>
              </a:buClr>
              <a:buSzPts val="5600"/>
              <a:buNone/>
              <a:defRPr sz="5600">
                <a:solidFill>
                  <a:schemeClr val="lt2"/>
                </a:solidFill>
              </a:defRPr>
            </a:lvl3pPr>
            <a:lvl4pPr lvl="3" algn="ctr" rtl="0">
              <a:spcBef>
                <a:spcPts val="0"/>
              </a:spcBef>
              <a:spcAft>
                <a:spcPts val="0"/>
              </a:spcAft>
              <a:buClr>
                <a:schemeClr val="lt2"/>
              </a:buClr>
              <a:buSzPts val="5600"/>
              <a:buNone/>
              <a:defRPr sz="5600">
                <a:solidFill>
                  <a:schemeClr val="lt2"/>
                </a:solidFill>
              </a:defRPr>
            </a:lvl4pPr>
            <a:lvl5pPr lvl="4" algn="ctr" rtl="0">
              <a:spcBef>
                <a:spcPts val="0"/>
              </a:spcBef>
              <a:spcAft>
                <a:spcPts val="0"/>
              </a:spcAft>
              <a:buClr>
                <a:schemeClr val="lt2"/>
              </a:buClr>
              <a:buSzPts val="5600"/>
              <a:buNone/>
              <a:defRPr sz="5600">
                <a:solidFill>
                  <a:schemeClr val="lt2"/>
                </a:solidFill>
              </a:defRPr>
            </a:lvl5pPr>
            <a:lvl6pPr lvl="5" algn="ctr" rtl="0">
              <a:spcBef>
                <a:spcPts val="0"/>
              </a:spcBef>
              <a:spcAft>
                <a:spcPts val="0"/>
              </a:spcAft>
              <a:buClr>
                <a:schemeClr val="lt2"/>
              </a:buClr>
              <a:buSzPts val="5600"/>
              <a:buNone/>
              <a:defRPr sz="5600">
                <a:solidFill>
                  <a:schemeClr val="lt2"/>
                </a:solidFill>
              </a:defRPr>
            </a:lvl6pPr>
            <a:lvl7pPr lvl="6" algn="ctr" rtl="0">
              <a:spcBef>
                <a:spcPts val="0"/>
              </a:spcBef>
              <a:spcAft>
                <a:spcPts val="0"/>
              </a:spcAft>
              <a:buClr>
                <a:schemeClr val="lt2"/>
              </a:buClr>
              <a:buSzPts val="5600"/>
              <a:buNone/>
              <a:defRPr sz="5600">
                <a:solidFill>
                  <a:schemeClr val="lt2"/>
                </a:solidFill>
              </a:defRPr>
            </a:lvl7pPr>
            <a:lvl8pPr lvl="7" algn="ctr" rtl="0">
              <a:spcBef>
                <a:spcPts val="0"/>
              </a:spcBef>
              <a:spcAft>
                <a:spcPts val="0"/>
              </a:spcAft>
              <a:buClr>
                <a:schemeClr val="lt2"/>
              </a:buClr>
              <a:buSzPts val="5600"/>
              <a:buNone/>
              <a:defRPr sz="5600">
                <a:solidFill>
                  <a:schemeClr val="lt2"/>
                </a:solidFill>
              </a:defRPr>
            </a:lvl8pPr>
            <a:lvl9pPr lvl="8" algn="ctr" rtl="0">
              <a:spcBef>
                <a:spcPts val="0"/>
              </a:spcBef>
              <a:spcAft>
                <a:spcPts val="0"/>
              </a:spcAft>
              <a:buClr>
                <a:schemeClr val="lt2"/>
              </a:buClr>
              <a:buSzPts val="5600"/>
              <a:buNone/>
              <a:defRPr sz="5600">
                <a:solidFill>
                  <a:schemeClr val="lt2"/>
                </a:solidFill>
              </a:defRPr>
            </a:lvl9pPr>
          </a:lstStyle>
          <a:p>
            <a:endParaRPr/>
          </a:p>
        </p:txBody>
      </p:sp>
      <p:sp>
        <p:nvSpPr>
          <p:cNvPr id="104" name="Google Shape;104;ge7bd753b7b_0_105"/>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 name="Google Shape;105;ge7bd753b7b_0_105"/>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rtl="0">
              <a:spcBef>
                <a:spcPts val="0"/>
              </a:spcBef>
              <a:spcAft>
                <a:spcPts val="0"/>
              </a:spcAft>
              <a:buClr>
                <a:schemeClr val="accent1"/>
              </a:buClr>
              <a:buSzPts val="2400"/>
              <a:buChar char="●"/>
              <a:defRPr>
                <a:solidFill>
                  <a:schemeClr val="accent1"/>
                </a:solidFill>
              </a:defRPr>
            </a:lvl1pPr>
            <a:lvl2pPr marL="914400" lvl="1" indent="-349250" rtl="0">
              <a:spcBef>
                <a:spcPts val="0"/>
              </a:spcBef>
              <a:spcAft>
                <a:spcPts val="0"/>
              </a:spcAft>
              <a:buClr>
                <a:schemeClr val="accent1"/>
              </a:buClr>
              <a:buSzPts val="1900"/>
              <a:buChar char="○"/>
              <a:defRPr>
                <a:solidFill>
                  <a:schemeClr val="accent1"/>
                </a:solidFill>
              </a:defRPr>
            </a:lvl2pPr>
            <a:lvl3pPr marL="1371600" lvl="2" indent="-349250" rtl="0">
              <a:spcBef>
                <a:spcPts val="0"/>
              </a:spcBef>
              <a:spcAft>
                <a:spcPts val="0"/>
              </a:spcAft>
              <a:buClr>
                <a:schemeClr val="accent1"/>
              </a:buClr>
              <a:buSzPts val="1900"/>
              <a:buChar char="■"/>
              <a:defRPr>
                <a:solidFill>
                  <a:schemeClr val="accent1"/>
                </a:solidFill>
              </a:defRPr>
            </a:lvl3pPr>
            <a:lvl4pPr marL="1828800" lvl="3" indent="-349250" rtl="0">
              <a:spcBef>
                <a:spcPts val="0"/>
              </a:spcBef>
              <a:spcAft>
                <a:spcPts val="0"/>
              </a:spcAft>
              <a:buClr>
                <a:schemeClr val="accent1"/>
              </a:buClr>
              <a:buSzPts val="1900"/>
              <a:buChar char="●"/>
              <a:defRPr>
                <a:solidFill>
                  <a:schemeClr val="accent1"/>
                </a:solidFill>
              </a:defRPr>
            </a:lvl4pPr>
            <a:lvl5pPr marL="2286000" lvl="4" indent="-349250" rtl="0">
              <a:spcBef>
                <a:spcPts val="0"/>
              </a:spcBef>
              <a:spcAft>
                <a:spcPts val="0"/>
              </a:spcAft>
              <a:buClr>
                <a:schemeClr val="accent1"/>
              </a:buClr>
              <a:buSzPts val="1900"/>
              <a:buChar char="○"/>
              <a:defRPr>
                <a:solidFill>
                  <a:schemeClr val="accent1"/>
                </a:solidFill>
              </a:defRPr>
            </a:lvl5pPr>
            <a:lvl6pPr marL="2743200" lvl="5" indent="-349250" rtl="0">
              <a:spcBef>
                <a:spcPts val="0"/>
              </a:spcBef>
              <a:spcAft>
                <a:spcPts val="0"/>
              </a:spcAft>
              <a:buClr>
                <a:schemeClr val="accent1"/>
              </a:buClr>
              <a:buSzPts val="1900"/>
              <a:buChar char="■"/>
              <a:defRPr>
                <a:solidFill>
                  <a:schemeClr val="accent1"/>
                </a:solidFill>
              </a:defRPr>
            </a:lvl6pPr>
            <a:lvl7pPr marL="3200400" lvl="6" indent="-349250" rtl="0">
              <a:spcBef>
                <a:spcPts val="0"/>
              </a:spcBef>
              <a:spcAft>
                <a:spcPts val="0"/>
              </a:spcAft>
              <a:buClr>
                <a:schemeClr val="accent1"/>
              </a:buClr>
              <a:buSzPts val="1900"/>
              <a:buChar char="●"/>
              <a:defRPr>
                <a:solidFill>
                  <a:schemeClr val="accent1"/>
                </a:solidFill>
              </a:defRPr>
            </a:lvl7pPr>
            <a:lvl8pPr marL="3657600" lvl="7" indent="-349250" rtl="0">
              <a:spcBef>
                <a:spcPts val="0"/>
              </a:spcBef>
              <a:spcAft>
                <a:spcPts val="0"/>
              </a:spcAft>
              <a:buClr>
                <a:schemeClr val="accent1"/>
              </a:buClr>
              <a:buSzPts val="1900"/>
              <a:buChar char="○"/>
              <a:defRPr>
                <a:solidFill>
                  <a:schemeClr val="accent1"/>
                </a:solidFill>
              </a:defRPr>
            </a:lvl8pPr>
            <a:lvl9pPr marL="4114800" lvl="8" indent="-349250" rtl="0">
              <a:spcBef>
                <a:spcPts val="0"/>
              </a:spcBef>
              <a:spcAft>
                <a:spcPts val="0"/>
              </a:spcAft>
              <a:buClr>
                <a:schemeClr val="accent1"/>
              </a:buClr>
              <a:buSzPts val="1900"/>
              <a:buChar char="■"/>
              <a:defRPr>
                <a:solidFill>
                  <a:schemeClr val="accent1"/>
                </a:solidFill>
              </a:defRPr>
            </a:lvl9pPr>
          </a:lstStyle>
          <a:p>
            <a:endParaRPr/>
          </a:p>
        </p:txBody>
      </p:sp>
      <p:sp>
        <p:nvSpPr>
          <p:cNvPr id="106" name="Google Shape;106;ge7bd753b7b_0_10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ge7bd753b7b_0_112"/>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2400"/>
              <a:buNone/>
              <a:defRPr/>
            </a:lvl1pPr>
          </a:lstStyle>
          <a:p>
            <a:endParaRPr/>
          </a:p>
        </p:txBody>
      </p:sp>
      <p:sp>
        <p:nvSpPr>
          <p:cNvPr id="109" name="Google Shape;109;ge7bd753b7b_0_1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ge7bd753b7b_0_115"/>
          <p:cNvSpPr txBox="1">
            <a:spLocks noGrp="1"/>
          </p:cNvSpPr>
          <p:nvPr>
            <p:ph type="title" hasCustomPrompt="1"/>
          </p:nvPr>
        </p:nvSpPr>
        <p:spPr>
          <a:xfrm>
            <a:off x="415600" y="1386200"/>
            <a:ext cx="11360700" cy="28083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8700"/>
              <a:buNone/>
              <a:defRPr sz="18700" b="1"/>
            </a:lvl1pPr>
            <a:lvl2pPr lvl="1" algn="ctr" rtl="0">
              <a:spcBef>
                <a:spcPts val="0"/>
              </a:spcBef>
              <a:spcAft>
                <a:spcPts val="0"/>
              </a:spcAft>
              <a:buSzPts val="18700"/>
              <a:buNone/>
              <a:defRPr sz="18700" b="1"/>
            </a:lvl2pPr>
            <a:lvl3pPr lvl="2" algn="ctr" rtl="0">
              <a:spcBef>
                <a:spcPts val="0"/>
              </a:spcBef>
              <a:spcAft>
                <a:spcPts val="0"/>
              </a:spcAft>
              <a:buSzPts val="18700"/>
              <a:buNone/>
              <a:defRPr sz="18700" b="1"/>
            </a:lvl3pPr>
            <a:lvl4pPr lvl="3" algn="ctr" rtl="0">
              <a:spcBef>
                <a:spcPts val="0"/>
              </a:spcBef>
              <a:spcAft>
                <a:spcPts val="0"/>
              </a:spcAft>
              <a:buSzPts val="18700"/>
              <a:buNone/>
              <a:defRPr sz="18700" b="1"/>
            </a:lvl4pPr>
            <a:lvl5pPr lvl="4" algn="ctr" rtl="0">
              <a:spcBef>
                <a:spcPts val="0"/>
              </a:spcBef>
              <a:spcAft>
                <a:spcPts val="0"/>
              </a:spcAft>
              <a:buSzPts val="18700"/>
              <a:buNone/>
              <a:defRPr sz="18700" b="1"/>
            </a:lvl5pPr>
            <a:lvl6pPr lvl="5" algn="ctr" rtl="0">
              <a:spcBef>
                <a:spcPts val="0"/>
              </a:spcBef>
              <a:spcAft>
                <a:spcPts val="0"/>
              </a:spcAft>
              <a:buSzPts val="18700"/>
              <a:buNone/>
              <a:defRPr sz="18700" b="1"/>
            </a:lvl6pPr>
            <a:lvl7pPr lvl="6" algn="ctr" rtl="0">
              <a:spcBef>
                <a:spcPts val="0"/>
              </a:spcBef>
              <a:spcAft>
                <a:spcPts val="0"/>
              </a:spcAft>
              <a:buSzPts val="18700"/>
              <a:buNone/>
              <a:defRPr sz="18700" b="1"/>
            </a:lvl7pPr>
            <a:lvl8pPr lvl="7" algn="ctr" rtl="0">
              <a:spcBef>
                <a:spcPts val="0"/>
              </a:spcBef>
              <a:spcAft>
                <a:spcPts val="0"/>
              </a:spcAft>
              <a:buSzPts val="18700"/>
              <a:buNone/>
              <a:defRPr sz="18700" b="1"/>
            </a:lvl8pPr>
            <a:lvl9pPr lvl="8" algn="ctr" rtl="0">
              <a:spcBef>
                <a:spcPts val="0"/>
              </a:spcBef>
              <a:spcAft>
                <a:spcPts val="0"/>
              </a:spcAft>
              <a:buSzPts val="18700"/>
              <a:buNone/>
              <a:defRPr sz="18700" b="1"/>
            </a:lvl9pPr>
          </a:lstStyle>
          <a:p>
            <a:r>
              <a:t>xx%</a:t>
            </a:r>
          </a:p>
        </p:txBody>
      </p:sp>
      <p:sp>
        <p:nvSpPr>
          <p:cNvPr id="112" name="Google Shape;112;ge7bd753b7b_0_115"/>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rmAutofit/>
          </a:bodyPr>
          <a:lstStyle>
            <a:lvl1pPr marL="457200" lvl="0" indent="-381000" algn="ctr" rtl="0">
              <a:spcBef>
                <a:spcPts val="0"/>
              </a:spcBef>
              <a:spcAft>
                <a:spcPts val="0"/>
              </a:spcAft>
              <a:buSzPts val="2400"/>
              <a:buChar char="●"/>
              <a:defRPr/>
            </a:lvl1pPr>
            <a:lvl2pPr marL="914400" lvl="1" indent="-349250" algn="ctr" rtl="0">
              <a:spcBef>
                <a:spcPts val="0"/>
              </a:spcBef>
              <a:spcAft>
                <a:spcPts val="0"/>
              </a:spcAft>
              <a:buSzPts val="1900"/>
              <a:buChar char="○"/>
              <a:defRPr/>
            </a:lvl2pPr>
            <a:lvl3pPr marL="1371600" lvl="2" indent="-349250" algn="ctr" rtl="0">
              <a:spcBef>
                <a:spcPts val="0"/>
              </a:spcBef>
              <a:spcAft>
                <a:spcPts val="0"/>
              </a:spcAft>
              <a:buSzPts val="1900"/>
              <a:buChar char="■"/>
              <a:defRPr/>
            </a:lvl3pPr>
            <a:lvl4pPr marL="1828800" lvl="3" indent="-349250" algn="ctr" rtl="0">
              <a:spcBef>
                <a:spcPts val="0"/>
              </a:spcBef>
              <a:spcAft>
                <a:spcPts val="0"/>
              </a:spcAft>
              <a:buSzPts val="1900"/>
              <a:buChar char="●"/>
              <a:defRPr/>
            </a:lvl4pPr>
            <a:lvl5pPr marL="2286000" lvl="4" indent="-349250" algn="ctr" rtl="0">
              <a:spcBef>
                <a:spcPts val="0"/>
              </a:spcBef>
              <a:spcAft>
                <a:spcPts val="0"/>
              </a:spcAft>
              <a:buSzPts val="1900"/>
              <a:buChar char="○"/>
              <a:defRPr/>
            </a:lvl5pPr>
            <a:lvl6pPr marL="2743200" lvl="5" indent="-349250" algn="ctr" rtl="0">
              <a:spcBef>
                <a:spcPts val="0"/>
              </a:spcBef>
              <a:spcAft>
                <a:spcPts val="0"/>
              </a:spcAft>
              <a:buSzPts val="1900"/>
              <a:buChar char="■"/>
              <a:defRPr/>
            </a:lvl6pPr>
            <a:lvl7pPr marL="3200400" lvl="6" indent="-349250" algn="ctr" rtl="0">
              <a:spcBef>
                <a:spcPts val="0"/>
              </a:spcBef>
              <a:spcAft>
                <a:spcPts val="0"/>
              </a:spcAft>
              <a:buSzPts val="1900"/>
              <a:buChar char="●"/>
              <a:defRPr/>
            </a:lvl7pPr>
            <a:lvl8pPr marL="3657600" lvl="7" indent="-349250" algn="ctr" rtl="0">
              <a:spcBef>
                <a:spcPts val="0"/>
              </a:spcBef>
              <a:spcAft>
                <a:spcPts val="0"/>
              </a:spcAft>
              <a:buSzPts val="1900"/>
              <a:buChar char="○"/>
              <a:defRPr/>
            </a:lvl8pPr>
            <a:lvl9pPr marL="4114800" lvl="8" indent="-349250" algn="ctr" rtl="0">
              <a:spcBef>
                <a:spcPts val="0"/>
              </a:spcBef>
              <a:spcAft>
                <a:spcPts val="0"/>
              </a:spcAft>
              <a:buSzPts val="1900"/>
              <a:buChar char="■"/>
              <a:defRPr/>
            </a:lvl9pPr>
          </a:lstStyle>
          <a:p>
            <a:endParaRPr/>
          </a:p>
        </p:txBody>
      </p:sp>
      <p:sp>
        <p:nvSpPr>
          <p:cNvPr id="113" name="Google Shape;113;ge7bd753b7b_0_1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ge7bd753b7b_0_1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16"/>
        <p:cNvGrpSpPr/>
        <p:nvPr/>
      </p:nvGrpSpPr>
      <p:grpSpPr>
        <a:xfrm>
          <a:off x="0" y="0"/>
          <a:ext cx="0" cy="0"/>
          <a:chOff x="0" y="0"/>
          <a:chExt cx="0" cy="0"/>
        </a:xfrm>
      </p:grpSpPr>
      <p:sp>
        <p:nvSpPr>
          <p:cNvPr id="117" name="Google Shape;117;ge7bd753b7b_0_121"/>
          <p:cNvSpPr txBox="1">
            <a:spLocks noGrp="1"/>
          </p:cNvSpPr>
          <p:nvPr>
            <p:ph type="title"/>
          </p:nvPr>
        </p:nvSpPr>
        <p:spPr>
          <a:xfrm>
            <a:off x="4403883" y="2082800"/>
            <a:ext cx="3384300" cy="1892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4000"/>
              <a:buNone/>
              <a:defRPr sz="6000" b="0" i="0">
                <a:solidFill>
                  <a:schemeClr val="dk1"/>
                </a:solidFill>
                <a:latin typeface="Trebuchet MS"/>
                <a:ea typeface="Trebuchet MS"/>
                <a:cs typeface="Trebuchet MS"/>
                <a:sym typeface="Trebuchet MS"/>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18" name="Google Shape;118;ge7bd753b7b_0_12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ge7bd753b7b_0_121"/>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0" name="Google Shape;120;ge7bd753b7b_0_121"/>
          <p:cNvSpPr txBox="1">
            <a:spLocks noGrp="1"/>
          </p:cNvSpPr>
          <p:nvPr>
            <p:ph type="sldNum" idx="12"/>
          </p:nvPr>
        </p:nvSpPr>
        <p:spPr>
          <a:xfrm>
            <a:off x="8778240" y="6377940"/>
            <a:ext cx="2804100" cy="2001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1"/>
        <p:cNvGrpSpPr/>
        <p:nvPr/>
      </p:nvGrpSpPr>
      <p:grpSpPr>
        <a:xfrm>
          <a:off x="0" y="0"/>
          <a:ext cx="0" cy="0"/>
          <a:chOff x="0" y="0"/>
          <a:chExt cx="0" cy="0"/>
        </a:xfrm>
      </p:grpSpPr>
      <p:sp>
        <p:nvSpPr>
          <p:cNvPr id="122" name="Google Shape;122;ge7bd753b7b_0_126"/>
          <p:cNvSpPr txBox="1">
            <a:spLocks noGrp="1"/>
          </p:cNvSpPr>
          <p:nvPr>
            <p:ph type="title"/>
          </p:nvPr>
        </p:nvSpPr>
        <p:spPr>
          <a:xfrm>
            <a:off x="4403883" y="2082800"/>
            <a:ext cx="3384300" cy="1892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4000"/>
              <a:buNone/>
              <a:defRPr sz="6000" b="0" i="0">
                <a:solidFill>
                  <a:schemeClr val="dk1"/>
                </a:solidFill>
                <a:latin typeface="Trebuchet MS"/>
                <a:ea typeface="Trebuchet MS"/>
                <a:cs typeface="Trebuchet MS"/>
                <a:sym typeface="Trebuchet MS"/>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23" name="Google Shape;123;ge7bd753b7b_0_126"/>
          <p:cNvSpPr txBox="1">
            <a:spLocks noGrp="1"/>
          </p:cNvSpPr>
          <p:nvPr>
            <p:ph type="body" idx="1"/>
          </p:nvPr>
        </p:nvSpPr>
        <p:spPr>
          <a:xfrm>
            <a:off x="904239" y="2745130"/>
            <a:ext cx="10010700" cy="26148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2400"/>
              <a:buNone/>
              <a:defRPr sz="2400" b="0" i="0">
                <a:solidFill>
                  <a:schemeClr val="dk1"/>
                </a:solidFill>
                <a:latin typeface="Verdana"/>
                <a:ea typeface="Verdana"/>
                <a:cs typeface="Verdana"/>
                <a:sym typeface="Verdana"/>
              </a:defRPr>
            </a:lvl1pPr>
            <a:lvl2pPr marL="914400" lvl="1" indent="-228600" algn="l" rtl="0">
              <a:spcBef>
                <a:spcPts val="1600"/>
              </a:spcBef>
              <a:spcAft>
                <a:spcPts val="0"/>
              </a:spcAft>
              <a:buSzPts val="1900"/>
              <a:buNone/>
              <a:defRPr/>
            </a:lvl2pPr>
            <a:lvl3pPr marL="1371600" lvl="2" indent="-228600" algn="l" rtl="0">
              <a:spcBef>
                <a:spcPts val="1600"/>
              </a:spcBef>
              <a:spcAft>
                <a:spcPts val="0"/>
              </a:spcAft>
              <a:buSzPts val="1900"/>
              <a:buNone/>
              <a:defRPr/>
            </a:lvl3pPr>
            <a:lvl4pPr marL="1828800" lvl="3" indent="-228600" algn="l" rtl="0">
              <a:spcBef>
                <a:spcPts val="1600"/>
              </a:spcBef>
              <a:spcAft>
                <a:spcPts val="0"/>
              </a:spcAft>
              <a:buSzPts val="1900"/>
              <a:buNone/>
              <a:defRPr/>
            </a:lvl4pPr>
            <a:lvl5pPr marL="2286000" lvl="4" indent="-228600" algn="l" rtl="0">
              <a:spcBef>
                <a:spcPts val="1600"/>
              </a:spcBef>
              <a:spcAft>
                <a:spcPts val="0"/>
              </a:spcAft>
              <a:buSzPts val="1900"/>
              <a:buNone/>
              <a:defRPr/>
            </a:lvl5pPr>
            <a:lvl6pPr marL="2743200" lvl="5" indent="-228600" algn="l" rtl="0">
              <a:spcBef>
                <a:spcPts val="1600"/>
              </a:spcBef>
              <a:spcAft>
                <a:spcPts val="0"/>
              </a:spcAft>
              <a:buSzPts val="1900"/>
              <a:buNone/>
              <a:defRPr/>
            </a:lvl6pPr>
            <a:lvl7pPr marL="3200400" lvl="6" indent="-228600" algn="l" rtl="0">
              <a:spcBef>
                <a:spcPts val="1600"/>
              </a:spcBef>
              <a:spcAft>
                <a:spcPts val="0"/>
              </a:spcAft>
              <a:buSzPts val="1900"/>
              <a:buNone/>
              <a:defRPr/>
            </a:lvl7pPr>
            <a:lvl8pPr marL="3657600" lvl="7" indent="-228600" algn="l" rtl="0">
              <a:spcBef>
                <a:spcPts val="1600"/>
              </a:spcBef>
              <a:spcAft>
                <a:spcPts val="0"/>
              </a:spcAft>
              <a:buSzPts val="1900"/>
              <a:buNone/>
              <a:defRPr/>
            </a:lvl8pPr>
            <a:lvl9pPr marL="4114800" lvl="8" indent="-228600" algn="l" rtl="0">
              <a:spcBef>
                <a:spcPts val="1600"/>
              </a:spcBef>
              <a:spcAft>
                <a:spcPts val="1600"/>
              </a:spcAft>
              <a:buSzPts val="1900"/>
              <a:buNone/>
              <a:defRPr/>
            </a:lvl9pPr>
          </a:lstStyle>
          <a:p>
            <a:endParaRPr/>
          </a:p>
        </p:txBody>
      </p:sp>
      <p:sp>
        <p:nvSpPr>
          <p:cNvPr id="124" name="Google Shape;124;ge7bd753b7b_0_126"/>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ge7bd753b7b_0_126"/>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ge7bd753b7b_0_126"/>
          <p:cNvSpPr txBox="1">
            <a:spLocks noGrp="1"/>
          </p:cNvSpPr>
          <p:nvPr>
            <p:ph type="sldNum" idx="12"/>
          </p:nvPr>
        </p:nvSpPr>
        <p:spPr>
          <a:xfrm>
            <a:off x="8778240" y="6377940"/>
            <a:ext cx="2804100" cy="2001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ge58f2a955d_0_136"/>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ge58f2a955d_0_136"/>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2" name="Google Shape;22;ge58f2a955d_0_136"/>
          <p:cNvSpPr txBox="1">
            <a:spLocks noGrp="1"/>
          </p:cNvSpPr>
          <p:nvPr>
            <p:ph type="body" idx="1"/>
          </p:nvPr>
        </p:nvSpPr>
        <p:spPr>
          <a:xfrm>
            <a:off x="415600" y="1562133"/>
            <a:ext cx="11360700" cy="45297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3" name="Google Shape;23;ge58f2a955d_0_1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e58f2a955d_0_141"/>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6" name="Google Shape;26;ge58f2a955d_0_141"/>
          <p:cNvSpPr txBox="1">
            <a:spLocks noGrp="1"/>
          </p:cNvSpPr>
          <p:nvPr>
            <p:ph type="body" idx="1"/>
          </p:nvPr>
        </p:nvSpPr>
        <p:spPr>
          <a:xfrm>
            <a:off x="415600" y="1562233"/>
            <a:ext cx="5333100" cy="45297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ge58f2a955d_0_141"/>
          <p:cNvSpPr txBox="1">
            <a:spLocks noGrp="1"/>
          </p:cNvSpPr>
          <p:nvPr>
            <p:ph type="body" idx="2"/>
          </p:nvPr>
        </p:nvSpPr>
        <p:spPr>
          <a:xfrm>
            <a:off x="6443200" y="1562233"/>
            <a:ext cx="5333100" cy="45297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ge58f2a955d_0_14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e58f2a955d_0_146"/>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1" name="Google Shape;31;ge58f2a955d_0_14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e58f2a955d_0_149"/>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ge58f2a955d_0_149"/>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5" name="Google Shape;35;ge58f2a955d_0_14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ge58f2a955d_0_153"/>
          <p:cNvSpPr txBox="1">
            <a:spLocks noGrp="1"/>
          </p:cNvSpPr>
          <p:nvPr>
            <p:ph type="title"/>
          </p:nvPr>
        </p:nvSpPr>
        <p:spPr>
          <a:xfrm>
            <a:off x="653667" y="701800"/>
            <a:ext cx="7472100" cy="545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accent1"/>
              </a:buClr>
              <a:buSzPts val="7200"/>
              <a:buNone/>
              <a:defRPr sz="7200">
                <a:solidFill>
                  <a:schemeClr val="accent1"/>
                </a:solidFill>
              </a:defRPr>
            </a:lvl1pPr>
            <a:lvl2pPr lvl="1">
              <a:spcBef>
                <a:spcPts val="0"/>
              </a:spcBef>
              <a:spcAft>
                <a:spcPts val="0"/>
              </a:spcAft>
              <a:buClr>
                <a:schemeClr val="accent1"/>
              </a:buClr>
              <a:buSzPts val="7200"/>
              <a:buNone/>
              <a:defRPr sz="7200">
                <a:solidFill>
                  <a:schemeClr val="accent1"/>
                </a:solidFill>
              </a:defRPr>
            </a:lvl2pPr>
            <a:lvl3pPr lvl="2">
              <a:spcBef>
                <a:spcPts val="0"/>
              </a:spcBef>
              <a:spcAft>
                <a:spcPts val="0"/>
              </a:spcAft>
              <a:buClr>
                <a:schemeClr val="accent1"/>
              </a:buClr>
              <a:buSzPts val="7200"/>
              <a:buNone/>
              <a:defRPr sz="7200">
                <a:solidFill>
                  <a:schemeClr val="accent1"/>
                </a:solidFill>
              </a:defRPr>
            </a:lvl3pPr>
            <a:lvl4pPr lvl="3">
              <a:spcBef>
                <a:spcPts val="0"/>
              </a:spcBef>
              <a:spcAft>
                <a:spcPts val="0"/>
              </a:spcAft>
              <a:buClr>
                <a:schemeClr val="accent1"/>
              </a:buClr>
              <a:buSzPts val="7200"/>
              <a:buNone/>
              <a:defRPr sz="7200">
                <a:solidFill>
                  <a:schemeClr val="accent1"/>
                </a:solidFill>
              </a:defRPr>
            </a:lvl4pPr>
            <a:lvl5pPr lvl="4">
              <a:spcBef>
                <a:spcPts val="0"/>
              </a:spcBef>
              <a:spcAft>
                <a:spcPts val="0"/>
              </a:spcAft>
              <a:buClr>
                <a:schemeClr val="accent1"/>
              </a:buClr>
              <a:buSzPts val="7200"/>
              <a:buNone/>
              <a:defRPr sz="7200">
                <a:solidFill>
                  <a:schemeClr val="accent1"/>
                </a:solidFill>
              </a:defRPr>
            </a:lvl5pPr>
            <a:lvl6pPr lvl="5">
              <a:spcBef>
                <a:spcPts val="0"/>
              </a:spcBef>
              <a:spcAft>
                <a:spcPts val="0"/>
              </a:spcAft>
              <a:buClr>
                <a:schemeClr val="accent1"/>
              </a:buClr>
              <a:buSzPts val="7200"/>
              <a:buNone/>
              <a:defRPr sz="7200">
                <a:solidFill>
                  <a:schemeClr val="accent1"/>
                </a:solidFill>
              </a:defRPr>
            </a:lvl6pPr>
            <a:lvl7pPr lvl="6">
              <a:spcBef>
                <a:spcPts val="0"/>
              </a:spcBef>
              <a:spcAft>
                <a:spcPts val="0"/>
              </a:spcAft>
              <a:buClr>
                <a:schemeClr val="accent1"/>
              </a:buClr>
              <a:buSzPts val="7200"/>
              <a:buNone/>
              <a:defRPr sz="7200">
                <a:solidFill>
                  <a:schemeClr val="accent1"/>
                </a:solidFill>
              </a:defRPr>
            </a:lvl7pPr>
            <a:lvl8pPr lvl="7">
              <a:spcBef>
                <a:spcPts val="0"/>
              </a:spcBef>
              <a:spcAft>
                <a:spcPts val="0"/>
              </a:spcAft>
              <a:buClr>
                <a:schemeClr val="accent1"/>
              </a:buClr>
              <a:buSzPts val="7200"/>
              <a:buNone/>
              <a:defRPr sz="7200">
                <a:solidFill>
                  <a:schemeClr val="accent1"/>
                </a:solidFill>
              </a:defRPr>
            </a:lvl8pPr>
            <a:lvl9pPr lvl="8">
              <a:spcBef>
                <a:spcPts val="0"/>
              </a:spcBef>
              <a:spcAft>
                <a:spcPts val="0"/>
              </a:spcAft>
              <a:buClr>
                <a:schemeClr val="accent1"/>
              </a:buClr>
              <a:buSzPts val="7200"/>
              <a:buNone/>
              <a:defRPr sz="7200">
                <a:solidFill>
                  <a:schemeClr val="accent1"/>
                </a:solidFill>
              </a:defRPr>
            </a:lvl9pPr>
          </a:lstStyle>
          <a:p>
            <a:endParaRPr/>
          </a:p>
        </p:txBody>
      </p:sp>
      <p:sp>
        <p:nvSpPr>
          <p:cNvPr id="38" name="Google Shape;38;ge58f2a955d_0_15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e58f2a955d_0_156"/>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1" name="Google Shape;41;ge58f2a955d_0_156"/>
          <p:cNvCxnSpPr/>
          <p:nvPr/>
        </p:nvCxnSpPr>
        <p:spPr>
          <a:xfrm>
            <a:off x="6706233" y="5994000"/>
            <a:ext cx="915300" cy="0"/>
          </a:xfrm>
          <a:prstGeom prst="straightConnector1">
            <a:avLst/>
          </a:prstGeom>
          <a:noFill/>
          <a:ln w="19050" cap="flat" cmpd="sng">
            <a:solidFill>
              <a:schemeClr val="lt2"/>
            </a:solidFill>
            <a:prstDash val="solid"/>
            <a:round/>
            <a:headEnd type="none" w="sm" len="sm"/>
            <a:tailEnd type="none" w="sm" len="sm"/>
          </a:ln>
        </p:spPr>
      </p:cxnSp>
      <p:sp>
        <p:nvSpPr>
          <p:cNvPr id="42" name="Google Shape;42;ge58f2a955d_0_156"/>
          <p:cNvSpPr txBox="1">
            <a:spLocks noGrp="1"/>
          </p:cNvSpPr>
          <p:nvPr>
            <p:ph type="title"/>
          </p:nvPr>
        </p:nvSpPr>
        <p:spPr>
          <a:xfrm>
            <a:off x="354000" y="1843133"/>
            <a:ext cx="5393700" cy="17775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lt2"/>
              </a:buClr>
              <a:buSzPts val="5600"/>
              <a:buNone/>
              <a:defRPr sz="5600">
                <a:solidFill>
                  <a:schemeClr val="lt2"/>
                </a:solidFill>
              </a:defRPr>
            </a:lvl1pPr>
            <a:lvl2pPr lvl="1" algn="ctr">
              <a:spcBef>
                <a:spcPts val="0"/>
              </a:spcBef>
              <a:spcAft>
                <a:spcPts val="0"/>
              </a:spcAft>
              <a:buClr>
                <a:schemeClr val="lt2"/>
              </a:buClr>
              <a:buSzPts val="5600"/>
              <a:buNone/>
              <a:defRPr sz="5600">
                <a:solidFill>
                  <a:schemeClr val="lt2"/>
                </a:solidFill>
              </a:defRPr>
            </a:lvl2pPr>
            <a:lvl3pPr lvl="2" algn="ctr">
              <a:spcBef>
                <a:spcPts val="0"/>
              </a:spcBef>
              <a:spcAft>
                <a:spcPts val="0"/>
              </a:spcAft>
              <a:buClr>
                <a:schemeClr val="lt2"/>
              </a:buClr>
              <a:buSzPts val="5600"/>
              <a:buNone/>
              <a:defRPr sz="5600">
                <a:solidFill>
                  <a:schemeClr val="lt2"/>
                </a:solidFill>
              </a:defRPr>
            </a:lvl3pPr>
            <a:lvl4pPr lvl="3" algn="ctr">
              <a:spcBef>
                <a:spcPts val="0"/>
              </a:spcBef>
              <a:spcAft>
                <a:spcPts val="0"/>
              </a:spcAft>
              <a:buClr>
                <a:schemeClr val="lt2"/>
              </a:buClr>
              <a:buSzPts val="5600"/>
              <a:buNone/>
              <a:defRPr sz="5600">
                <a:solidFill>
                  <a:schemeClr val="lt2"/>
                </a:solidFill>
              </a:defRPr>
            </a:lvl4pPr>
            <a:lvl5pPr lvl="4" algn="ctr">
              <a:spcBef>
                <a:spcPts val="0"/>
              </a:spcBef>
              <a:spcAft>
                <a:spcPts val="0"/>
              </a:spcAft>
              <a:buClr>
                <a:schemeClr val="lt2"/>
              </a:buClr>
              <a:buSzPts val="5600"/>
              <a:buNone/>
              <a:defRPr sz="5600">
                <a:solidFill>
                  <a:schemeClr val="lt2"/>
                </a:solidFill>
              </a:defRPr>
            </a:lvl5pPr>
            <a:lvl6pPr lvl="5" algn="ctr">
              <a:spcBef>
                <a:spcPts val="0"/>
              </a:spcBef>
              <a:spcAft>
                <a:spcPts val="0"/>
              </a:spcAft>
              <a:buClr>
                <a:schemeClr val="lt2"/>
              </a:buClr>
              <a:buSzPts val="5600"/>
              <a:buNone/>
              <a:defRPr sz="5600">
                <a:solidFill>
                  <a:schemeClr val="lt2"/>
                </a:solidFill>
              </a:defRPr>
            </a:lvl6pPr>
            <a:lvl7pPr lvl="6" algn="ctr">
              <a:spcBef>
                <a:spcPts val="0"/>
              </a:spcBef>
              <a:spcAft>
                <a:spcPts val="0"/>
              </a:spcAft>
              <a:buClr>
                <a:schemeClr val="lt2"/>
              </a:buClr>
              <a:buSzPts val="5600"/>
              <a:buNone/>
              <a:defRPr sz="5600">
                <a:solidFill>
                  <a:schemeClr val="lt2"/>
                </a:solidFill>
              </a:defRPr>
            </a:lvl7pPr>
            <a:lvl8pPr lvl="7" algn="ctr">
              <a:spcBef>
                <a:spcPts val="0"/>
              </a:spcBef>
              <a:spcAft>
                <a:spcPts val="0"/>
              </a:spcAft>
              <a:buClr>
                <a:schemeClr val="lt2"/>
              </a:buClr>
              <a:buSzPts val="5600"/>
              <a:buNone/>
              <a:defRPr sz="5600">
                <a:solidFill>
                  <a:schemeClr val="lt2"/>
                </a:solidFill>
              </a:defRPr>
            </a:lvl8pPr>
            <a:lvl9pPr lvl="8" algn="ctr">
              <a:spcBef>
                <a:spcPts val="0"/>
              </a:spcBef>
              <a:spcAft>
                <a:spcPts val="0"/>
              </a:spcAft>
              <a:buClr>
                <a:schemeClr val="lt2"/>
              </a:buClr>
              <a:buSzPts val="5600"/>
              <a:buNone/>
              <a:defRPr sz="5600">
                <a:solidFill>
                  <a:schemeClr val="lt2"/>
                </a:solidFill>
              </a:defRPr>
            </a:lvl9pPr>
          </a:lstStyle>
          <a:p>
            <a:endParaRPr/>
          </a:p>
        </p:txBody>
      </p:sp>
      <p:sp>
        <p:nvSpPr>
          <p:cNvPr id="43" name="Google Shape;43;ge58f2a955d_0_156"/>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4" name="Google Shape;44;ge58f2a955d_0_156"/>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accent1"/>
              </a:buClr>
              <a:buSzPts val="2400"/>
              <a:buChar char="●"/>
              <a:defRPr>
                <a:solidFill>
                  <a:schemeClr val="accent1"/>
                </a:solidFill>
              </a:defRPr>
            </a:lvl1pPr>
            <a:lvl2pPr marL="914400" lvl="1" indent="-349250">
              <a:spcBef>
                <a:spcPts val="0"/>
              </a:spcBef>
              <a:spcAft>
                <a:spcPts val="0"/>
              </a:spcAft>
              <a:buClr>
                <a:schemeClr val="accent1"/>
              </a:buClr>
              <a:buSzPts val="1900"/>
              <a:buChar char="○"/>
              <a:defRPr>
                <a:solidFill>
                  <a:schemeClr val="accent1"/>
                </a:solidFill>
              </a:defRPr>
            </a:lvl2pPr>
            <a:lvl3pPr marL="1371600" lvl="2" indent="-349250">
              <a:spcBef>
                <a:spcPts val="0"/>
              </a:spcBef>
              <a:spcAft>
                <a:spcPts val="0"/>
              </a:spcAft>
              <a:buClr>
                <a:schemeClr val="accent1"/>
              </a:buClr>
              <a:buSzPts val="1900"/>
              <a:buChar char="■"/>
              <a:defRPr>
                <a:solidFill>
                  <a:schemeClr val="accent1"/>
                </a:solidFill>
              </a:defRPr>
            </a:lvl3pPr>
            <a:lvl4pPr marL="1828800" lvl="3" indent="-349250">
              <a:spcBef>
                <a:spcPts val="0"/>
              </a:spcBef>
              <a:spcAft>
                <a:spcPts val="0"/>
              </a:spcAft>
              <a:buClr>
                <a:schemeClr val="accent1"/>
              </a:buClr>
              <a:buSzPts val="1900"/>
              <a:buChar char="●"/>
              <a:defRPr>
                <a:solidFill>
                  <a:schemeClr val="accent1"/>
                </a:solidFill>
              </a:defRPr>
            </a:lvl4pPr>
            <a:lvl5pPr marL="2286000" lvl="4" indent="-349250">
              <a:spcBef>
                <a:spcPts val="0"/>
              </a:spcBef>
              <a:spcAft>
                <a:spcPts val="0"/>
              </a:spcAft>
              <a:buClr>
                <a:schemeClr val="accent1"/>
              </a:buClr>
              <a:buSzPts val="1900"/>
              <a:buChar char="○"/>
              <a:defRPr>
                <a:solidFill>
                  <a:schemeClr val="accent1"/>
                </a:solidFill>
              </a:defRPr>
            </a:lvl5pPr>
            <a:lvl6pPr marL="2743200" lvl="5" indent="-349250">
              <a:spcBef>
                <a:spcPts val="0"/>
              </a:spcBef>
              <a:spcAft>
                <a:spcPts val="0"/>
              </a:spcAft>
              <a:buClr>
                <a:schemeClr val="accent1"/>
              </a:buClr>
              <a:buSzPts val="1900"/>
              <a:buChar char="■"/>
              <a:defRPr>
                <a:solidFill>
                  <a:schemeClr val="accent1"/>
                </a:solidFill>
              </a:defRPr>
            </a:lvl6pPr>
            <a:lvl7pPr marL="3200400" lvl="6" indent="-349250">
              <a:spcBef>
                <a:spcPts val="0"/>
              </a:spcBef>
              <a:spcAft>
                <a:spcPts val="0"/>
              </a:spcAft>
              <a:buClr>
                <a:schemeClr val="accent1"/>
              </a:buClr>
              <a:buSzPts val="1900"/>
              <a:buChar char="●"/>
              <a:defRPr>
                <a:solidFill>
                  <a:schemeClr val="accent1"/>
                </a:solidFill>
              </a:defRPr>
            </a:lvl7pPr>
            <a:lvl8pPr marL="3657600" lvl="7" indent="-349250">
              <a:spcBef>
                <a:spcPts val="0"/>
              </a:spcBef>
              <a:spcAft>
                <a:spcPts val="0"/>
              </a:spcAft>
              <a:buClr>
                <a:schemeClr val="accent1"/>
              </a:buClr>
              <a:buSzPts val="1900"/>
              <a:buChar char="○"/>
              <a:defRPr>
                <a:solidFill>
                  <a:schemeClr val="accent1"/>
                </a:solidFill>
              </a:defRPr>
            </a:lvl8pPr>
            <a:lvl9pPr marL="4114800" lvl="8" indent="-349250">
              <a:spcBef>
                <a:spcPts val="0"/>
              </a:spcBef>
              <a:spcAft>
                <a:spcPts val="0"/>
              </a:spcAft>
              <a:buClr>
                <a:schemeClr val="accent1"/>
              </a:buClr>
              <a:buSzPts val="1900"/>
              <a:buChar char="■"/>
              <a:defRPr>
                <a:solidFill>
                  <a:schemeClr val="accent1"/>
                </a:solidFill>
              </a:defRPr>
            </a:lvl9pPr>
          </a:lstStyle>
          <a:p>
            <a:endParaRPr/>
          </a:p>
        </p:txBody>
      </p:sp>
      <p:sp>
        <p:nvSpPr>
          <p:cNvPr id="45" name="Google Shape;45;ge58f2a955d_0_15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e58f2a955d_0_163"/>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8" name="Google Shape;48;ge58f2a955d_0_16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ge58f2a955d_0_122"/>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9pPr>
          </a:lstStyle>
          <a:p>
            <a:endParaRPr/>
          </a:p>
        </p:txBody>
      </p:sp>
      <p:sp>
        <p:nvSpPr>
          <p:cNvPr id="7" name="Google Shape;7;ge58f2a955d_0_122"/>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1"/>
              </a:buClr>
              <a:buSzPts val="2400"/>
              <a:buFont typeface="Old Standard TT"/>
              <a:buChar char="●"/>
              <a:defRPr sz="2400">
                <a:solidFill>
                  <a:schemeClr val="dk1"/>
                </a:solidFill>
                <a:latin typeface="Old Standard TT"/>
                <a:ea typeface="Old Standard TT"/>
                <a:cs typeface="Old Standard TT"/>
                <a:sym typeface="Old Standard TT"/>
              </a:defRPr>
            </a:lvl1pPr>
            <a:lvl2pPr marL="914400" lvl="1"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2pPr>
            <a:lvl3pPr marL="1371600" lvl="2"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3pPr>
            <a:lvl4pPr marL="1828800" lvl="3"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4pPr>
            <a:lvl5pPr marL="2286000" lvl="4"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5pPr>
            <a:lvl6pPr marL="2743200" lvl="5"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6pPr>
            <a:lvl7pPr marL="3200400" lvl="6"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7pPr>
            <a:lvl8pPr marL="3657600" lvl="7"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8pPr>
            <a:lvl9pPr marL="4114800" lvl="8"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9pPr>
          </a:lstStyle>
          <a:p>
            <a:endParaRPr/>
          </a:p>
        </p:txBody>
      </p:sp>
      <p:sp>
        <p:nvSpPr>
          <p:cNvPr id="8" name="Google Shape;8;ge58f2a955d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1"/>
                </a:solidFill>
                <a:latin typeface="Old Standard TT"/>
                <a:ea typeface="Old Standard TT"/>
                <a:cs typeface="Old Standard TT"/>
                <a:sym typeface="Old Standard TT"/>
              </a:defRPr>
            </a:lvl1pPr>
            <a:lvl2pPr lvl="1" algn="r">
              <a:buNone/>
              <a:defRPr sz="1300">
                <a:solidFill>
                  <a:schemeClr val="dk1"/>
                </a:solidFill>
                <a:latin typeface="Old Standard TT"/>
                <a:ea typeface="Old Standard TT"/>
                <a:cs typeface="Old Standard TT"/>
                <a:sym typeface="Old Standard TT"/>
              </a:defRPr>
            </a:lvl2pPr>
            <a:lvl3pPr lvl="2" algn="r">
              <a:buNone/>
              <a:defRPr sz="1300">
                <a:solidFill>
                  <a:schemeClr val="dk1"/>
                </a:solidFill>
                <a:latin typeface="Old Standard TT"/>
                <a:ea typeface="Old Standard TT"/>
                <a:cs typeface="Old Standard TT"/>
                <a:sym typeface="Old Standard TT"/>
              </a:defRPr>
            </a:lvl3pPr>
            <a:lvl4pPr lvl="3" algn="r">
              <a:buNone/>
              <a:defRPr sz="1300">
                <a:solidFill>
                  <a:schemeClr val="dk1"/>
                </a:solidFill>
                <a:latin typeface="Old Standard TT"/>
                <a:ea typeface="Old Standard TT"/>
                <a:cs typeface="Old Standard TT"/>
                <a:sym typeface="Old Standard TT"/>
              </a:defRPr>
            </a:lvl4pPr>
            <a:lvl5pPr lvl="4" algn="r">
              <a:buNone/>
              <a:defRPr sz="1300">
                <a:solidFill>
                  <a:schemeClr val="dk1"/>
                </a:solidFill>
                <a:latin typeface="Old Standard TT"/>
                <a:ea typeface="Old Standard TT"/>
                <a:cs typeface="Old Standard TT"/>
                <a:sym typeface="Old Standard TT"/>
              </a:defRPr>
            </a:lvl5pPr>
            <a:lvl6pPr lvl="5" algn="r">
              <a:buNone/>
              <a:defRPr sz="1300">
                <a:solidFill>
                  <a:schemeClr val="dk1"/>
                </a:solidFill>
                <a:latin typeface="Old Standard TT"/>
                <a:ea typeface="Old Standard TT"/>
                <a:cs typeface="Old Standard TT"/>
                <a:sym typeface="Old Standard TT"/>
              </a:defRPr>
            </a:lvl6pPr>
            <a:lvl7pPr lvl="6" algn="r">
              <a:buNone/>
              <a:defRPr sz="1300">
                <a:solidFill>
                  <a:schemeClr val="dk1"/>
                </a:solidFill>
                <a:latin typeface="Old Standard TT"/>
                <a:ea typeface="Old Standard TT"/>
                <a:cs typeface="Old Standard TT"/>
                <a:sym typeface="Old Standard TT"/>
              </a:defRPr>
            </a:lvl7pPr>
            <a:lvl8pPr lvl="7" algn="r">
              <a:buNone/>
              <a:defRPr sz="1300">
                <a:solidFill>
                  <a:schemeClr val="dk1"/>
                </a:solidFill>
                <a:latin typeface="Old Standard TT"/>
                <a:ea typeface="Old Standard TT"/>
                <a:cs typeface="Old Standard TT"/>
                <a:sym typeface="Old Standard TT"/>
              </a:defRPr>
            </a:lvl8pPr>
            <a:lvl9pPr lvl="8" algn="r">
              <a:buNone/>
              <a:defRPr sz="13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66"/>
        <p:cNvGrpSpPr/>
        <p:nvPr/>
      </p:nvGrpSpPr>
      <p:grpSpPr>
        <a:xfrm>
          <a:off x="0" y="0"/>
          <a:ext cx="0" cy="0"/>
          <a:chOff x="0" y="0"/>
          <a:chExt cx="0" cy="0"/>
        </a:xfrm>
      </p:grpSpPr>
      <p:sp>
        <p:nvSpPr>
          <p:cNvPr id="67" name="Google Shape;67;ge7bd753b7b_0_71"/>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9pPr>
          </a:lstStyle>
          <a:p>
            <a:endParaRPr/>
          </a:p>
        </p:txBody>
      </p:sp>
      <p:sp>
        <p:nvSpPr>
          <p:cNvPr id="68" name="Google Shape;68;ge7bd753b7b_0_71"/>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chemeClr val="dk1"/>
              </a:buClr>
              <a:buSzPts val="2400"/>
              <a:buFont typeface="Old Standard TT"/>
              <a:buChar char="●"/>
              <a:defRPr sz="2400">
                <a:solidFill>
                  <a:schemeClr val="dk1"/>
                </a:solidFill>
                <a:latin typeface="Old Standard TT"/>
                <a:ea typeface="Old Standard TT"/>
                <a:cs typeface="Old Standard TT"/>
                <a:sym typeface="Old Standard TT"/>
              </a:defRPr>
            </a:lvl1pPr>
            <a:lvl2pPr marL="914400" lvl="1" indent="-349250" rtl="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2pPr>
            <a:lvl3pPr marL="1371600" lvl="2" indent="-349250" rtl="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3pPr>
            <a:lvl4pPr marL="1828800" lvl="3" indent="-349250" rtl="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4pPr>
            <a:lvl5pPr marL="2286000" lvl="4" indent="-349250" rtl="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5pPr>
            <a:lvl6pPr marL="2743200" lvl="5" indent="-349250" rtl="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6pPr>
            <a:lvl7pPr marL="3200400" lvl="6" indent="-349250" rtl="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7pPr>
            <a:lvl8pPr marL="3657600" lvl="7" indent="-349250" rtl="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8pPr>
            <a:lvl9pPr marL="4114800" lvl="8" indent="-349250" rtl="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9pPr>
          </a:lstStyle>
          <a:p>
            <a:endParaRPr/>
          </a:p>
        </p:txBody>
      </p:sp>
      <p:sp>
        <p:nvSpPr>
          <p:cNvPr id="69" name="Google Shape;69;ge7bd753b7b_0_7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dk1"/>
                </a:solidFill>
                <a:latin typeface="Old Standard TT"/>
                <a:ea typeface="Old Standard TT"/>
                <a:cs typeface="Old Standard TT"/>
                <a:sym typeface="Old Standard TT"/>
              </a:defRPr>
            </a:lvl1pPr>
            <a:lvl2pPr lvl="1" algn="r" rtl="0">
              <a:buNone/>
              <a:defRPr sz="1300">
                <a:solidFill>
                  <a:schemeClr val="dk1"/>
                </a:solidFill>
                <a:latin typeface="Old Standard TT"/>
                <a:ea typeface="Old Standard TT"/>
                <a:cs typeface="Old Standard TT"/>
                <a:sym typeface="Old Standard TT"/>
              </a:defRPr>
            </a:lvl2pPr>
            <a:lvl3pPr lvl="2" algn="r" rtl="0">
              <a:buNone/>
              <a:defRPr sz="1300">
                <a:solidFill>
                  <a:schemeClr val="dk1"/>
                </a:solidFill>
                <a:latin typeface="Old Standard TT"/>
                <a:ea typeface="Old Standard TT"/>
                <a:cs typeface="Old Standard TT"/>
                <a:sym typeface="Old Standard TT"/>
              </a:defRPr>
            </a:lvl3pPr>
            <a:lvl4pPr lvl="3" algn="r" rtl="0">
              <a:buNone/>
              <a:defRPr sz="1300">
                <a:solidFill>
                  <a:schemeClr val="dk1"/>
                </a:solidFill>
                <a:latin typeface="Old Standard TT"/>
                <a:ea typeface="Old Standard TT"/>
                <a:cs typeface="Old Standard TT"/>
                <a:sym typeface="Old Standard TT"/>
              </a:defRPr>
            </a:lvl4pPr>
            <a:lvl5pPr lvl="4" algn="r" rtl="0">
              <a:buNone/>
              <a:defRPr sz="1300">
                <a:solidFill>
                  <a:schemeClr val="dk1"/>
                </a:solidFill>
                <a:latin typeface="Old Standard TT"/>
                <a:ea typeface="Old Standard TT"/>
                <a:cs typeface="Old Standard TT"/>
                <a:sym typeface="Old Standard TT"/>
              </a:defRPr>
            </a:lvl5pPr>
            <a:lvl6pPr lvl="5" algn="r" rtl="0">
              <a:buNone/>
              <a:defRPr sz="1300">
                <a:solidFill>
                  <a:schemeClr val="dk1"/>
                </a:solidFill>
                <a:latin typeface="Old Standard TT"/>
                <a:ea typeface="Old Standard TT"/>
                <a:cs typeface="Old Standard TT"/>
                <a:sym typeface="Old Standard TT"/>
              </a:defRPr>
            </a:lvl6pPr>
            <a:lvl7pPr lvl="6" algn="r" rtl="0">
              <a:buNone/>
              <a:defRPr sz="1300">
                <a:solidFill>
                  <a:schemeClr val="dk1"/>
                </a:solidFill>
                <a:latin typeface="Old Standard TT"/>
                <a:ea typeface="Old Standard TT"/>
                <a:cs typeface="Old Standard TT"/>
                <a:sym typeface="Old Standard TT"/>
              </a:defRPr>
            </a:lvl7pPr>
            <a:lvl8pPr lvl="7" algn="r" rtl="0">
              <a:buNone/>
              <a:defRPr sz="1300">
                <a:solidFill>
                  <a:schemeClr val="dk1"/>
                </a:solidFill>
                <a:latin typeface="Old Standard TT"/>
                <a:ea typeface="Old Standard TT"/>
                <a:cs typeface="Old Standard TT"/>
                <a:sym typeface="Old Standard TT"/>
              </a:defRPr>
            </a:lvl8pPr>
            <a:lvl9pPr lvl="8" algn="r" rtl="0">
              <a:buNone/>
              <a:defRPr sz="13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www.kurzweilai.net/first-comprehensive-atlas-of-human-gene-activity-released"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e7bd753b7b_0_66"/>
          <p:cNvSpPr txBox="1">
            <a:spLocks noGrp="1"/>
          </p:cNvSpPr>
          <p:nvPr>
            <p:ph type="ctrTitle"/>
          </p:nvPr>
        </p:nvSpPr>
        <p:spPr>
          <a:xfrm>
            <a:off x="683600" y="2524400"/>
            <a:ext cx="10824900" cy="20304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07 Clustering</a:t>
            </a:r>
            <a:endParaRPr/>
          </a:p>
        </p:txBody>
      </p:sp>
      <p:sp>
        <p:nvSpPr>
          <p:cNvPr id="132" name="Google Shape;132;ge7bd753b7b_0_66"/>
          <p:cNvSpPr txBox="1">
            <a:spLocks noGrp="1"/>
          </p:cNvSpPr>
          <p:nvPr>
            <p:ph type="subTitle" idx="1"/>
          </p:nvPr>
        </p:nvSpPr>
        <p:spPr>
          <a:xfrm>
            <a:off x="683600" y="5120852"/>
            <a:ext cx="10824900" cy="10500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sp>
        <p:nvSpPr>
          <p:cNvPr id="208" name="Google Shape;208;p10"/>
          <p:cNvSpPr txBox="1">
            <a:spLocks noGrp="1"/>
          </p:cNvSpPr>
          <p:nvPr>
            <p:ph type="title"/>
          </p:nvPr>
        </p:nvSpPr>
        <p:spPr>
          <a:xfrm>
            <a:off x="916939" y="623315"/>
            <a:ext cx="4485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a:t>
            </a:r>
            <a:endParaRPr sz="3900">
              <a:latin typeface="Trebuchet MS"/>
              <a:ea typeface="Trebuchet MS"/>
              <a:cs typeface="Trebuchet MS"/>
              <a:sym typeface="Trebuchet MS"/>
            </a:endParaRPr>
          </a:p>
        </p:txBody>
      </p:sp>
      <p:sp>
        <p:nvSpPr>
          <p:cNvPr id="209" name="Google Shape;209;p10"/>
          <p:cNvSpPr txBox="1"/>
          <p:nvPr/>
        </p:nvSpPr>
        <p:spPr>
          <a:xfrm>
            <a:off x="916950" y="1807975"/>
            <a:ext cx="9587400" cy="1928733"/>
          </a:xfrm>
          <a:prstGeom prst="rect">
            <a:avLst/>
          </a:prstGeom>
          <a:noFill/>
          <a:ln>
            <a:noFill/>
          </a:ln>
        </p:spPr>
        <p:txBody>
          <a:bodyPr spcFirstLastPara="1" wrap="square" lIns="0" tIns="63500" rIns="0" bIns="0" anchor="t" anchorCtr="0">
            <a:spAutoFit/>
          </a:bodyPr>
          <a:lstStyle/>
          <a:p>
            <a:pPr marL="241300" marR="5080" lvl="0" indent="-228600" algn="l" rtl="0">
              <a:lnSpc>
                <a:spcPct val="107142"/>
              </a:lnSpc>
              <a:spcBef>
                <a:spcPts val="0"/>
              </a:spcBef>
              <a:spcAft>
                <a:spcPts val="0"/>
              </a:spcAft>
              <a:buNone/>
            </a:pPr>
            <a:r>
              <a:rPr lang="en-US" sz="2200" dirty="0">
                <a:latin typeface="Trebuchet MS"/>
                <a:ea typeface="Trebuchet MS"/>
                <a:cs typeface="Trebuchet MS"/>
                <a:sym typeface="Trebuchet MS"/>
              </a:rPr>
              <a:t>• K-means is a prototype-based technique that attempts to find a user-  specified number of clusters (K), which are represented by their  </a:t>
            </a:r>
            <a:r>
              <a:rPr lang="en-US" sz="2200" u="sng" dirty="0">
                <a:latin typeface="Trebuchet MS"/>
                <a:ea typeface="Trebuchet MS"/>
                <a:cs typeface="Trebuchet MS"/>
                <a:sym typeface="Trebuchet MS"/>
              </a:rPr>
              <a:t>centroids</a:t>
            </a:r>
            <a:r>
              <a:rPr lang="en-US" sz="2200" dirty="0">
                <a:latin typeface="Trebuchet MS"/>
                <a:ea typeface="Trebuchet MS"/>
                <a:cs typeface="Trebuchet MS"/>
                <a:sym typeface="Trebuchet MS"/>
              </a:rPr>
              <a:t>.</a:t>
            </a:r>
          </a:p>
          <a:p>
            <a:pPr marL="241300" marR="5080" lvl="0" indent="-228600" algn="l" rtl="0">
              <a:lnSpc>
                <a:spcPct val="107142"/>
              </a:lnSpc>
              <a:spcBef>
                <a:spcPts val="0"/>
              </a:spcBef>
              <a:spcAft>
                <a:spcPts val="0"/>
              </a:spcAft>
              <a:buNone/>
            </a:pPr>
            <a:r>
              <a:rPr lang="ko-KR" altLang="en-US" sz="2200" dirty="0">
                <a:latin typeface="Trebuchet MS"/>
                <a:ea typeface="Trebuchet MS"/>
                <a:cs typeface="Trebuchet MS"/>
                <a:sym typeface="Trebuchet MS"/>
              </a:rPr>
              <a:t>중심으로 표시되는 사용자 지정 클러스터 수를 찾으려고 시도하는 기술</a:t>
            </a:r>
            <a:endParaRPr sz="2200" dirty="0">
              <a:latin typeface="Trebuchet MS"/>
              <a:ea typeface="Trebuchet MS"/>
              <a:cs typeface="Trebuchet MS"/>
              <a:sym typeface="Trebuchet MS"/>
            </a:endParaRPr>
          </a:p>
          <a:p>
            <a:pPr marL="12700" marR="0" lvl="0" indent="0" algn="l" rtl="0">
              <a:lnSpc>
                <a:spcPct val="100000"/>
              </a:lnSpc>
              <a:spcBef>
                <a:spcPts val="605"/>
              </a:spcBef>
              <a:spcAft>
                <a:spcPts val="0"/>
              </a:spcAft>
              <a:buNone/>
            </a:pPr>
            <a:r>
              <a:rPr lang="en-US" sz="2200" dirty="0">
                <a:latin typeface="Trebuchet MS"/>
                <a:ea typeface="Trebuchet MS"/>
                <a:cs typeface="Trebuchet MS"/>
                <a:sym typeface="Trebuchet MS"/>
              </a:rPr>
              <a:t>• Algorithm</a:t>
            </a:r>
            <a:endParaRPr sz="2200" dirty="0">
              <a:latin typeface="Trebuchet MS"/>
              <a:ea typeface="Trebuchet MS"/>
              <a:cs typeface="Trebuchet MS"/>
              <a:sym typeface="Trebuchet MS"/>
            </a:endParaRPr>
          </a:p>
        </p:txBody>
      </p:sp>
      <p:pic>
        <p:nvPicPr>
          <p:cNvPr id="210" name="Google Shape;210;p10"/>
          <p:cNvPicPr preferRelativeResize="0"/>
          <p:nvPr/>
        </p:nvPicPr>
        <p:blipFill rotWithShape="1">
          <a:blip r:embed="rId3">
            <a:alphaModFix/>
          </a:blip>
          <a:srcRect/>
          <a:stretch/>
        </p:blipFill>
        <p:spPr>
          <a:xfrm>
            <a:off x="1801367" y="3998976"/>
            <a:ext cx="8324088" cy="16154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916939" y="623315"/>
            <a:ext cx="4485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a:t>
            </a:r>
            <a:endParaRPr sz="3900">
              <a:latin typeface="Trebuchet MS"/>
              <a:ea typeface="Trebuchet MS"/>
              <a:cs typeface="Trebuchet MS"/>
              <a:sym typeface="Trebuchet MS"/>
            </a:endParaRPr>
          </a:p>
        </p:txBody>
      </p:sp>
      <p:sp>
        <p:nvSpPr>
          <p:cNvPr id="216" name="Google Shape;216;p11"/>
          <p:cNvSpPr txBox="1"/>
          <p:nvPr/>
        </p:nvSpPr>
        <p:spPr>
          <a:xfrm>
            <a:off x="916950" y="1807975"/>
            <a:ext cx="10563850" cy="2267159"/>
          </a:xfrm>
          <a:prstGeom prst="rect">
            <a:avLst/>
          </a:prstGeom>
          <a:noFill/>
          <a:ln>
            <a:noFill/>
          </a:ln>
        </p:spPr>
        <p:txBody>
          <a:bodyPr spcFirstLastPara="1" wrap="square" lIns="0" tIns="63500" rIns="0" bIns="0" anchor="t" anchorCtr="0">
            <a:spAutoFit/>
          </a:bodyPr>
          <a:lstStyle/>
          <a:p>
            <a:pPr marL="241300" marR="5080" lvl="0" indent="-228600" algn="l" rtl="0">
              <a:lnSpc>
                <a:spcPct val="107142"/>
              </a:lnSpc>
              <a:spcBef>
                <a:spcPts val="0"/>
              </a:spcBef>
              <a:spcAft>
                <a:spcPts val="0"/>
              </a:spcAft>
              <a:buNone/>
            </a:pPr>
            <a:r>
              <a:rPr lang="en-US" sz="2300" dirty="0">
                <a:latin typeface="Trebuchet MS"/>
                <a:ea typeface="Trebuchet MS"/>
                <a:cs typeface="Trebuchet MS"/>
                <a:sym typeface="Trebuchet MS"/>
              </a:rPr>
              <a:t>• The centroids are indicated by the </a:t>
            </a:r>
            <a:r>
              <a:rPr lang="en-US" sz="2300" u="sng" dirty="0">
                <a:latin typeface="Trebuchet MS"/>
                <a:ea typeface="Trebuchet MS"/>
                <a:cs typeface="Trebuchet MS"/>
                <a:sym typeface="Trebuchet MS"/>
              </a:rPr>
              <a:t>“+” symbol</a:t>
            </a:r>
            <a:r>
              <a:rPr lang="en-US" sz="2300" dirty="0">
                <a:latin typeface="Trebuchet MS"/>
                <a:ea typeface="Trebuchet MS"/>
                <a:cs typeface="Trebuchet MS"/>
                <a:sym typeface="Trebuchet MS"/>
              </a:rPr>
              <a:t>; all points belonging to  the same cluster have the same </a:t>
            </a:r>
            <a:r>
              <a:rPr lang="en-US" sz="2300" u="sng" dirty="0">
                <a:latin typeface="Trebuchet MS"/>
                <a:ea typeface="Trebuchet MS"/>
                <a:cs typeface="Trebuchet MS"/>
                <a:sym typeface="Trebuchet MS"/>
              </a:rPr>
              <a:t>marker shape</a:t>
            </a:r>
            <a:r>
              <a:rPr lang="en-US" sz="2300" dirty="0">
                <a:latin typeface="Trebuchet MS"/>
                <a:ea typeface="Trebuchet MS"/>
                <a:cs typeface="Trebuchet MS"/>
                <a:sym typeface="Trebuchet MS"/>
              </a:rPr>
              <a:t>.</a:t>
            </a:r>
          </a:p>
          <a:p>
            <a:pPr marL="241300" marR="5080" lvl="0" indent="-228600" algn="l" rtl="0">
              <a:lnSpc>
                <a:spcPct val="107142"/>
              </a:lnSpc>
              <a:spcBef>
                <a:spcPts val="0"/>
              </a:spcBef>
              <a:spcAft>
                <a:spcPts val="0"/>
              </a:spcAft>
              <a:buNone/>
            </a:pPr>
            <a:r>
              <a:rPr lang="ko-KR" altLang="en-US" sz="2300" dirty="0">
                <a:latin typeface="Trebuchet MS"/>
                <a:ea typeface="Trebuchet MS"/>
                <a:cs typeface="Trebuchet MS"/>
                <a:sym typeface="Trebuchet MS"/>
              </a:rPr>
              <a:t>중심은 </a:t>
            </a:r>
            <a:r>
              <a:rPr lang="en-US" altLang="ko-KR" sz="2300" dirty="0">
                <a:latin typeface="Trebuchet MS"/>
                <a:ea typeface="Trebuchet MS"/>
                <a:cs typeface="Trebuchet MS"/>
                <a:sym typeface="Trebuchet MS"/>
              </a:rPr>
              <a:t>+ </a:t>
            </a:r>
            <a:r>
              <a:rPr lang="ko-KR" altLang="en-US" sz="2300" dirty="0">
                <a:latin typeface="Trebuchet MS"/>
                <a:ea typeface="Trebuchet MS"/>
                <a:cs typeface="Trebuchet MS"/>
                <a:sym typeface="Trebuchet MS"/>
              </a:rPr>
              <a:t>기호로 표시됩니다</a:t>
            </a:r>
            <a:r>
              <a:rPr lang="en-US" altLang="ko-KR" sz="2300" dirty="0">
                <a:latin typeface="Trebuchet MS"/>
                <a:ea typeface="Trebuchet MS"/>
                <a:cs typeface="Trebuchet MS"/>
                <a:sym typeface="Trebuchet MS"/>
              </a:rPr>
              <a:t>. </a:t>
            </a:r>
            <a:r>
              <a:rPr lang="ko-KR" altLang="en-US" sz="2300" dirty="0">
                <a:latin typeface="Trebuchet MS"/>
                <a:ea typeface="Trebuchet MS"/>
                <a:cs typeface="Trebuchet MS"/>
                <a:sym typeface="Trebuchet MS"/>
              </a:rPr>
              <a:t>동일한 클러스터에 속한 모든 포인트는 모양 같음</a:t>
            </a:r>
            <a:endParaRPr sz="2300" dirty="0">
              <a:latin typeface="Trebuchet MS"/>
              <a:ea typeface="Trebuchet MS"/>
              <a:cs typeface="Trebuchet MS"/>
              <a:sym typeface="Trebuchet MS"/>
            </a:endParaRPr>
          </a:p>
          <a:p>
            <a:pPr marL="12700" marR="0" lvl="0" indent="0" algn="l" rtl="0">
              <a:lnSpc>
                <a:spcPct val="100000"/>
              </a:lnSpc>
              <a:spcBef>
                <a:spcPts val="605"/>
              </a:spcBef>
              <a:spcAft>
                <a:spcPts val="0"/>
              </a:spcAft>
              <a:buNone/>
            </a:pPr>
            <a:r>
              <a:rPr lang="en-US" sz="2300" dirty="0">
                <a:latin typeface="Trebuchet MS"/>
                <a:ea typeface="Trebuchet MS"/>
                <a:cs typeface="Trebuchet MS"/>
                <a:sym typeface="Trebuchet MS"/>
              </a:rPr>
              <a:t>• Iterations</a:t>
            </a:r>
            <a:endParaRPr sz="2300" dirty="0">
              <a:latin typeface="Trebuchet MS"/>
              <a:ea typeface="Trebuchet MS"/>
              <a:cs typeface="Trebuchet MS"/>
              <a:sym typeface="Trebuchet MS"/>
            </a:endParaRPr>
          </a:p>
          <a:p>
            <a:pPr marL="469900" marR="0" lvl="0" indent="0" algn="l" rtl="0">
              <a:lnSpc>
                <a:spcPct val="100000"/>
              </a:lnSpc>
              <a:spcBef>
                <a:spcPts val="235"/>
              </a:spcBef>
              <a:spcAft>
                <a:spcPts val="0"/>
              </a:spcAft>
              <a:buNone/>
            </a:pPr>
            <a:r>
              <a:rPr lang="en-US" sz="1900" dirty="0">
                <a:latin typeface="Trebuchet MS"/>
                <a:ea typeface="Trebuchet MS"/>
                <a:cs typeface="Trebuchet MS"/>
                <a:sym typeface="Trebuchet MS"/>
              </a:rPr>
              <a:t>• (a): Points are assigned to the initial centroids.</a:t>
            </a:r>
            <a:endParaRPr sz="1900" dirty="0">
              <a:latin typeface="Trebuchet MS"/>
              <a:ea typeface="Trebuchet MS"/>
              <a:cs typeface="Trebuchet MS"/>
              <a:sym typeface="Trebuchet MS"/>
            </a:endParaRPr>
          </a:p>
          <a:p>
            <a:pPr marL="469900" marR="0" lvl="0" indent="0" algn="l" rtl="0">
              <a:lnSpc>
                <a:spcPct val="100000"/>
              </a:lnSpc>
              <a:spcBef>
                <a:spcPts val="215"/>
              </a:spcBef>
              <a:spcAft>
                <a:spcPts val="0"/>
              </a:spcAft>
              <a:buNone/>
            </a:pPr>
            <a:r>
              <a:rPr lang="en-US" sz="1900" dirty="0">
                <a:latin typeface="Trebuchet MS"/>
                <a:ea typeface="Trebuchet MS"/>
                <a:cs typeface="Trebuchet MS"/>
                <a:sym typeface="Trebuchet MS"/>
              </a:rPr>
              <a:t>• (b) – (d):Two of the centroids move to the two small groups.</a:t>
            </a:r>
            <a:endParaRPr sz="1900" dirty="0">
              <a:latin typeface="Trebuchet MS"/>
              <a:ea typeface="Trebuchet MS"/>
              <a:cs typeface="Trebuchet MS"/>
              <a:sym typeface="Trebuchet MS"/>
            </a:endParaRPr>
          </a:p>
        </p:txBody>
      </p:sp>
      <p:pic>
        <p:nvPicPr>
          <p:cNvPr id="217" name="Google Shape;217;p11"/>
          <p:cNvPicPr preferRelativeResize="0"/>
          <p:nvPr/>
        </p:nvPicPr>
        <p:blipFill rotWithShape="1">
          <a:blip r:embed="rId3">
            <a:alphaModFix/>
          </a:blip>
          <a:srcRect/>
          <a:stretch/>
        </p:blipFill>
        <p:spPr>
          <a:xfrm>
            <a:off x="2731007" y="4166615"/>
            <a:ext cx="6403848" cy="25572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12"/>
          <p:cNvSpPr txBox="1">
            <a:spLocks noGrp="1"/>
          </p:cNvSpPr>
          <p:nvPr>
            <p:ph type="title"/>
          </p:nvPr>
        </p:nvSpPr>
        <p:spPr>
          <a:xfrm>
            <a:off x="916939" y="623315"/>
            <a:ext cx="4485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a:t>
            </a:r>
            <a:endParaRPr sz="3900">
              <a:latin typeface="Trebuchet MS"/>
              <a:ea typeface="Trebuchet MS"/>
              <a:cs typeface="Trebuchet MS"/>
              <a:sym typeface="Trebuchet MS"/>
            </a:endParaRPr>
          </a:p>
        </p:txBody>
      </p:sp>
      <p:sp>
        <p:nvSpPr>
          <p:cNvPr id="223" name="Google Shape;223;p12"/>
          <p:cNvSpPr txBox="1"/>
          <p:nvPr/>
        </p:nvSpPr>
        <p:spPr>
          <a:xfrm>
            <a:off x="916939" y="1807971"/>
            <a:ext cx="9995400" cy="423910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dirty="0">
                <a:latin typeface="Trebuchet MS"/>
                <a:ea typeface="Trebuchet MS"/>
                <a:cs typeface="Trebuchet MS"/>
                <a:sym typeface="Trebuchet MS"/>
              </a:rPr>
              <a:t>• K-means converges to a solution.</a:t>
            </a:r>
            <a:endParaRPr sz="2400" dirty="0">
              <a:latin typeface="Trebuchet MS"/>
              <a:ea typeface="Trebuchet MS"/>
              <a:cs typeface="Trebuchet MS"/>
              <a:sym typeface="Trebuchet MS"/>
            </a:endParaRPr>
          </a:p>
          <a:p>
            <a:pPr marL="698500" marR="5080" lvl="0" indent="-228600" algn="l" rtl="0">
              <a:lnSpc>
                <a:spcPct val="107916"/>
              </a:lnSpc>
              <a:spcBef>
                <a:spcPts val="464"/>
              </a:spcBef>
              <a:spcAft>
                <a:spcPts val="0"/>
              </a:spcAft>
              <a:buNone/>
            </a:pPr>
            <a:r>
              <a:rPr lang="en-US" sz="2000" dirty="0">
                <a:latin typeface="Trebuchet MS"/>
                <a:ea typeface="Trebuchet MS"/>
                <a:cs typeface="Trebuchet MS"/>
                <a:sym typeface="Trebuchet MS"/>
              </a:rPr>
              <a:t>• K-means reaches a state in which </a:t>
            </a:r>
            <a:r>
              <a:rPr lang="en-US" sz="2000" u="sng" dirty="0">
                <a:latin typeface="Trebuchet MS"/>
                <a:ea typeface="Trebuchet MS"/>
                <a:cs typeface="Trebuchet MS"/>
                <a:sym typeface="Trebuchet MS"/>
              </a:rPr>
              <a:t>no points are shifting from one cluster to </a:t>
            </a:r>
            <a:r>
              <a:rPr lang="en-US" sz="2000" dirty="0">
                <a:latin typeface="Trebuchet MS"/>
                <a:ea typeface="Trebuchet MS"/>
                <a:cs typeface="Trebuchet MS"/>
                <a:sym typeface="Trebuchet MS"/>
              </a:rPr>
              <a:t> </a:t>
            </a:r>
            <a:r>
              <a:rPr lang="en-US" sz="2000" u="sng" dirty="0">
                <a:latin typeface="Trebuchet MS"/>
                <a:ea typeface="Trebuchet MS"/>
                <a:cs typeface="Trebuchet MS"/>
                <a:sym typeface="Trebuchet MS"/>
              </a:rPr>
              <a:t>another</a:t>
            </a:r>
            <a:r>
              <a:rPr lang="en-US" sz="2000" dirty="0">
                <a:latin typeface="Trebuchet MS"/>
                <a:ea typeface="Trebuchet MS"/>
                <a:cs typeface="Trebuchet MS"/>
                <a:sym typeface="Trebuchet MS"/>
              </a:rPr>
              <a:t>, and hence, the centroids don’t change.</a:t>
            </a:r>
          </a:p>
          <a:p>
            <a:pPr marL="698500" marR="5080" lvl="0" indent="-228600" algn="l" rtl="0">
              <a:lnSpc>
                <a:spcPct val="107916"/>
              </a:lnSpc>
              <a:spcBef>
                <a:spcPts val="464"/>
              </a:spcBef>
              <a:spcAft>
                <a:spcPts val="0"/>
              </a:spcAft>
              <a:buNone/>
            </a:pPr>
            <a:r>
              <a:rPr lang="ko-KR" altLang="en-US" sz="2000" dirty="0">
                <a:latin typeface="Trebuchet MS"/>
                <a:ea typeface="Trebuchet MS"/>
                <a:cs typeface="Trebuchet MS"/>
                <a:sym typeface="Trebuchet MS"/>
              </a:rPr>
              <a:t>한 클러스터가 다른 클러스터로 포인트가 이동하지 않는 상태에 도달하여 중심이 변하지 않을 때 솔루션으로 수렴한다</a:t>
            </a:r>
            <a:r>
              <a:rPr lang="en-US" altLang="ko-KR" sz="2000" dirty="0">
                <a:latin typeface="Trebuchet MS"/>
                <a:ea typeface="Trebuchet MS"/>
                <a:cs typeface="Trebuchet MS"/>
                <a:sym typeface="Trebuchet MS"/>
              </a:rPr>
              <a:t>. </a:t>
            </a:r>
            <a:endParaRPr sz="2000" dirty="0">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3650" dirty="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US" sz="2400" dirty="0">
                <a:latin typeface="Trebuchet MS"/>
                <a:ea typeface="Trebuchet MS"/>
                <a:cs typeface="Trebuchet MS"/>
                <a:sym typeface="Trebuchet MS"/>
              </a:rPr>
              <a:t>• Termination condition</a:t>
            </a:r>
            <a:endParaRPr sz="2400" dirty="0">
              <a:latin typeface="Trebuchet MS"/>
              <a:ea typeface="Trebuchet MS"/>
              <a:cs typeface="Trebuchet MS"/>
              <a:sym typeface="Trebuchet MS"/>
            </a:endParaRPr>
          </a:p>
          <a:p>
            <a:pPr marL="469900" marR="0" lvl="0" indent="0" algn="l" rtl="0">
              <a:lnSpc>
                <a:spcPct val="100000"/>
              </a:lnSpc>
              <a:spcBef>
                <a:spcPts val="234"/>
              </a:spcBef>
              <a:spcAft>
                <a:spcPts val="0"/>
              </a:spcAft>
              <a:buNone/>
            </a:pPr>
            <a:r>
              <a:rPr lang="en-US" sz="2000" dirty="0">
                <a:latin typeface="Trebuchet MS"/>
                <a:ea typeface="Trebuchet MS"/>
                <a:cs typeface="Trebuchet MS"/>
                <a:sym typeface="Trebuchet MS"/>
              </a:rPr>
              <a:t>• K-means terminates when centroids do not change.</a:t>
            </a:r>
            <a:endParaRPr sz="2000" dirty="0">
              <a:latin typeface="Trebuchet MS"/>
              <a:ea typeface="Trebuchet MS"/>
              <a:cs typeface="Trebuchet MS"/>
              <a:sym typeface="Trebuchet MS"/>
            </a:endParaRPr>
          </a:p>
          <a:p>
            <a:pPr marL="698500" marR="443230" lvl="0" indent="-228600" algn="l" rtl="0">
              <a:lnSpc>
                <a:spcPct val="109166"/>
              </a:lnSpc>
              <a:spcBef>
                <a:spcPts val="520"/>
              </a:spcBef>
              <a:spcAft>
                <a:spcPts val="0"/>
              </a:spcAft>
              <a:buNone/>
            </a:pPr>
            <a:r>
              <a:rPr lang="en-US" sz="2000" dirty="0">
                <a:latin typeface="Trebuchet MS"/>
                <a:ea typeface="Trebuchet MS"/>
                <a:cs typeface="Trebuchet MS"/>
                <a:sym typeface="Trebuchet MS"/>
              </a:rPr>
              <a:t>• A weak condition can be used, e.g., terminates when less than 1% of the  points change clusters.</a:t>
            </a:r>
          </a:p>
          <a:p>
            <a:pPr marL="698500" marR="443230" lvl="0" indent="-228600" algn="l" rtl="0">
              <a:lnSpc>
                <a:spcPct val="109166"/>
              </a:lnSpc>
              <a:spcBef>
                <a:spcPts val="520"/>
              </a:spcBef>
              <a:spcAft>
                <a:spcPts val="0"/>
              </a:spcAft>
              <a:buNone/>
            </a:pPr>
            <a:r>
              <a:rPr lang="ko-KR" altLang="en-US" sz="2000" dirty="0">
                <a:latin typeface="Trebuchet MS"/>
                <a:ea typeface="Trebuchet MS"/>
                <a:cs typeface="Trebuchet MS"/>
                <a:sym typeface="Trebuchet MS"/>
              </a:rPr>
              <a:t>중심이 변경되지 않을 때 </a:t>
            </a:r>
            <a:r>
              <a:rPr lang="en-US" altLang="ko-KR" sz="2000" dirty="0">
                <a:latin typeface="Trebuchet MS"/>
                <a:ea typeface="Trebuchet MS"/>
                <a:cs typeface="Trebuchet MS"/>
                <a:sym typeface="Trebuchet MS"/>
              </a:rPr>
              <a:t>/ </a:t>
            </a:r>
            <a:r>
              <a:rPr lang="ko-KR" altLang="en-US" sz="2000" dirty="0">
                <a:latin typeface="Trebuchet MS"/>
                <a:ea typeface="Trebuchet MS"/>
                <a:cs typeface="Trebuchet MS"/>
                <a:sym typeface="Trebuchet MS"/>
              </a:rPr>
              <a:t>약한 조건 </a:t>
            </a:r>
            <a:r>
              <a:rPr lang="en-US" altLang="ko-KR" sz="2000" dirty="0">
                <a:latin typeface="Trebuchet MS"/>
                <a:ea typeface="Trebuchet MS"/>
                <a:cs typeface="Trebuchet MS"/>
                <a:sym typeface="Trebuchet MS"/>
              </a:rPr>
              <a:t>(1% </a:t>
            </a:r>
            <a:r>
              <a:rPr lang="ko-KR" altLang="en-US" sz="2000" dirty="0">
                <a:latin typeface="Trebuchet MS"/>
                <a:ea typeface="Trebuchet MS"/>
                <a:cs typeface="Trebuchet MS"/>
                <a:sym typeface="Trebuchet MS"/>
              </a:rPr>
              <a:t>미만의 변경</a:t>
            </a:r>
            <a:r>
              <a:rPr lang="en-US" altLang="ko-KR" sz="2000" dirty="0">
                <a:latin typeface="Trebuchet MS"/>
                <a:ea typeface="Trebuchet MS"/>
                <a:cs typeface="Trebuchet MS"/>
                <a:sym typeface="Trebuchet MS"/>
              </a:rPr>
              <a:t>) </a:t>
            </a:r>
            <a:endParaRPr sz="2000" dirty="0">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27"/>
        <p:cNvGrpSpPr/>
        <p:nvPr/>
      </p:nvGrpSpPr>
      <p:grpSpPr>
        <a:xfrm>
          <a:off x="0" y="0"/>
          <a:ext cx="0" cy="0"/>
          <a:chOff x="0" y="0"/>
          <a:chExt cx="0" cy="0"/>
        </a:xfrm>
      </p:grpSpPr>
      <p:sp>
        <p:nvSpPr>
          <p:cNvPr id="228" name="Google Shape;228;p13"/>
          <p:cNvSpPr txBox="1">
            <a:spLocks noGrp="1"/>
          </p:cNvSpPr>
          <p:nvPr>
            <p:ph type="title"/>
          </p:nvPr>
        </p:nvSpPr>
        <p:spPr>
          <a:xfrm>
            <a:off x="916939" y="623315"/>
            <a:ext cx="4485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a:t>
            </a:r>
            <a:endParaRPr sz="3900">
              <a:latin typeface="Trebuchet MS"/>
              <a:ea typeface="Trebuchet MS"/>
              <a:cs typeface="Trebuchet MS"/>
              <a:sym typeface="Trebuchet MS"/>
            </a:endParaRPr>
          </a:p>
        </p:txBody>
      </p:sp>
      <p:sp>
        <p:nvSpPr>
          <p:cNvPr id="229" name="Google Shape;229;p13"/>
          <p:cNvSpPr txBox="1"/>
          <p:nvPr/>
        </p:nvSpPr>
        <p:spPr>
          <a:xfrm>
            <a:off x="916939" y="1807971"/>
            <a:ext cx="10015200" cy="3352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dirty="0">
                <a:latin typeface="Trebuchet MS"/>
                <a:ea typeface="Trebuchet MS"/>
                <a:cs typeface="Trebuchet MS"/>
                <a:sym typeface="Trebuchet MS"/>
              </a:rPr>
              <a:t>• Assigning points to the closest centroid.</a:t>
            </a:r>
            <a:endParaRPr sz="24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2000" dirty="0">
                <a:latin typeface="Trebuchet MS"/>
                <a:ea typeface="Trebuchet MS"/>
                <a:cs typeface="Trebuchet MS"/>
                <a:sym typeface="Trebuchet MS"/>
              </a:rPr>
              <a:t>• To assign a point to the closest centroid, we need a </a:t>
            </a:r>
            <a:r>
              <a:rPr lang="en-US" sz="2000" u="sng" dirty="0">
                <a:latin typeface="Trebuchet MS"/>
                <a:ea typeface="Trebuchet MS"/>
                <a:cs typeface="Trebuchet MS"/>
                <a:sym typeface="Trebuchet MS"/>
              </a:rPr>
              <a:t>proximity measure</a:t>
            </a:r>
            <a:r>
              <a:rPr lang="en-US" sz="2000" dirty="0">
                <a:latin typeface="Trebuchet MS"/>
                <a:ea typeface="Trebuchet MS"/>
                <a:cs typeface="Trebuchet MS"/>
                <a:sym typeface="Trebuchet MS"/>
              </a:rPr>
              <a:t>.</a:t>
            </a:r>
            <a:endParaRPr sz="2000" dirty="0">
              <a:latin typeface="Trebuchet MS"/>
              <a:ea typeface="Trebuchet MS"/>
              <a:cs typeface="Trebuchet MS"/>
              <a:sym typeface="Trebuchet MS"/>
            </a:endParaRPr>
          </a:p>
          <a:p>
            <a:pPr marL="926464" marR="0" lvl="0" indent="0" algn="l" rtl="0">
              <a:lnSpc>
                <a:spcPct val="100000"/>
              </a:lnSpc>
              <a:spcBef>
                <a:spcPts val="330"/>
              </a:spcBef>
              <a:spcAft>
                <a:spcPts val="0"/>
              </a:spcAft>
              <a:buNone/>
            </a:pPr>
            <a:r>
              <a:rPr lang="en-US" sz="1600" dirty="0">
                <a:latin typeface="Trebuchet MS"/>
                <a:ea typeface="Trebuchet MS"/>
                <a:cs typeface="Trebuchet MS"/>
                <a:sym typeface="Trebuchet MS"/>
              </a:rPr>
              <a:t>•	Manhattan (L1) distance</a:t>
            </a:r>
            <a:endParaRPr sz="1600" dirty="0">
              <a:latin typeface="Trebuchet MS"/>
              <a:ea typeface="Trebuchet MS"/>
              <a:cs typeface="Trebuchet MS"/>
              <a:sym typeface="Trebuchet MS"/>
            </a:endParaRPr>
          </a:p>
          <a:p>
            <a:pPr marL="926464" marR="0" lvl="0" indent="0" algn="l" rtl="0">
              <a:lnSpc>
                <a:spcPct val="100000"/>
              </a:lnSpc>
              <a:spcBef>
                <a:spcPts val="285"/>
              </a:spcBef>
              <a:spcAft>
                <a:spcPts val="0"/>
              </a:spcAft>
              <a:buNone/>
            </a:pPr>
            <a:r>
              <a:rPr lang="en-US" sz="1600" dirty="0">
                <a:latin typeface="Trebuchet MS"/>
                <a:ea typeface="Trebuchet MS"/>
                <a:cs typeface="Trebuchet MS"/>
                <a:sym typeface="Trebuchet MS"/>
              </a:rPr>
              <a:t>•	</a:t>
            </a:r>
            <a:r>
              <a:rPr lang="en-US" sz="1600" b="1" dirty="0">
                <a:latin typeface="Trebuchet MS"/>
                <a:ea typeface="Trebuchet MS"/>
                <a:cs typeface="Trebuchet MS"/>
                <a:sym typeface="Trebuchet MS"/>
              </a:rPr>
              <a:t>Euclidean (L2) distance</a:t>
            </a:r>
            <a:endParaRPr sz="1600" dirty="0">
              <a:latin typeface="Trebuchet MS"/>
              <a:ea typeface="Trebuchet MS"/>
              <a:cs typeface="Trebuchet MS"/>
              <a:sym typeface="Trebuchet MS"/>
            </a:endParaRPr>
          </a:p>
          <a:p>
            <a:pPr marL="926464" marR="0" lvl="0" indent="0" algn="l" rtl="0">
              <a:lnSpc>
                <a:spcPct val="100000"/>
              </a:lnSpc>
              <a:spcBef>
                <a:spcPts val="215"/>
              </a:spcBef>
              <a:spcAft>
                <a:spcPts val="0"/>
              </a:spcAft>
              <a:buNone/>
            </a:pPr>
            <a:r>
              <a:rPr lang="en-US" sz="1600" dirty="0">
                <a:latin typeface="Trebuchet MS"/>
                <a:ea typeface="Trebuchet MS"/>
                <a:cs typeface="Trebuchet MS"/>
                <a:sym typeface="Trebuchet MS"/>
              </a:rPr>
              <a:t>•	And more..</a:t>
            </a:r>
            <a:endParaRPr sz="1600" dirty="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300" dirty="0">
              <a:latin typeface="Trebuchet MS"/>
              <a:ea typeface="Trebuchet MS"/>
              <a:cs typeface="Trebuchet MS"/>
              <a:sym typeface="Trebuchet MS"/>
            </a:endParaRPr>
          </a:p>
          <a:p>
            <a:pPr marL="698500" marR="5080" lvl="0" indent="-228600" algn="l" rtl="0">
              <a:lnSpc>
                <a:spcPct val="90400"/>
              </a:lnSpc>
              <a:spcBef>
                <a:spcPts val="0"/>
              </a:spcBef>
              <a:spcAft>
                <a:spcPts val="0"/>
              </a:spcAft>
              <a:buNone/>
            </a:pPr>
            <a:r>
              <a:rPr lang="en-US" sz="2100" dirty="0">
                <a:latin typeface="Trebuchet MS"/>
                <a:ea typeface="Trebuchet MS"/>
                <a:cs typeface="Trebuchet MS"/>
                <a:sym typeface="Trebuchet MS"/>
              </a:rPr>
              <a:t>• The similarity measures used for K-means are usually relatively simple since  the algorithm </a:t>
            </a:r>
            <a:r>
              <a:rPr lang="en-US" sz="2100" b="1" dirty="0">
                <a:latin typeface="Trebuchet MS"/>
                <a:ea typeface="Trebuchet MS"/>
                <a:cs typeface="Trebuchet MS"/>
                <a:sym typeface="Trebuchet MS"/>
              </a:rPr>
              <a:t>repeatedly calculates </a:t>
            </a:r>
            <a:r>
              <a:rPr lang="en-US" sz="2100" u="sng" dirty="0">
                <a:latin typeface="Trebuchet MS"/>
                <a:ea typeface="Trebuchet MS"/>
                <a:cs typeface="Trebuchet MS"/>
                <a:sym typeface="Trebuchet MS"/>
              </a:rPr>
              <a:t>the similarity of each point to each </a:t>
            </a:r>
            <a:r>
              <a:rPr lang="en-US" sz="2100" dirty="0">
                <a:latin typeface="Trebuchet MS"/>
                <a:ea typeface="Trebuchet MS"/>
                <a:cs typeface="Trebuchet MS"/>
                <a:sym typeface="Trebuchet MS"/>
              </a:rPr>
              <a:t> </a:t>
            </a:r>
            <a:r>
              <a:rPr lang="en-US" sz="2100" u="sng" dirty="0">
                <a:latin typeface="Trebuchet MS"/>
                <a:ea typeface="Trebuchet MS"/>
                <a:cs typeface="Trebuchet MS"/>
                <a:sym typeface="Trebuchet MS"/>
              </a:rPr>
              <a:t>centroid</a:t>
            </a:r>
            <a:r>
              <a:rPr lang="en-US" sz="2100" dirty="0">
                <a:latin typeface="Trebuchet MS"/>
                <a:ea typeface="Trebuchet MS"/>
                <a:cs typeface="Trebuchet MS"/>
                <a:sym typeface="Trebuchet MS"/>
              </a:rPr>
              <a:t>.</a:t>
            </a:r>
          </a:p>
          <a:p>
            <a:pPr marL="698500" marR="5080" lvl="0" indent="-228600" algn="l" rtl="0">
              <a:lnSpc>
                <a:spcPct val="90400"/>
              </a:lnSpc>
              <a:spcBef>
                <a:spcPts val="0"/>
              </a:spcBef>
              <a:spcAft>
                <a:spcPts val="0"/>
              </a:spcAft>
              <a:buNone/>
            </a:pPr>
            <a:r>
              <a:rPr lang="en-US" sz="2100" dirty="0">
                <a:latin typeface="Trebuchet MS"/>
                <a:ea typeface="Trebuchet MS"/>
                <a:cs typeface="Trebuchet MS"/>
                <a:sym typeface="Trebuchet MS"/>
              </a:rPr>
              <a:t>K-</a:t>
            </a:r>
            <a:r>
              <a:rPr lang="ko-KR" altLang="en-US" sz="2100" dirty="0">
                <a:latin typeface="Trebuchet MS"/>
                <a:ea typeface="Trebuchet MS"/>
                <a:cs typeface="Trebuchet MS"/>
                <a:sym typeface="Trebuchet MS"/>
              </a:rPr>
              <a:t>평균에 사용되는 유사성 측정은 알고리즘이 각 중심에 대한 각 점의 유사성을 반복적으로 계산하기 때문에 일반적으로 비교적 간단합니다</a:t>
            </a:r>
            <a:r>
              <a:rPr lang="en-US" altLang="ko-KR" sz="2100" dirty="0">
                <a:latin typeface="Trebuchet MS"/>
                <a:ea typeface="Trebuchet MS"/>
                <a:cs typeface="Trebuchet MS"/>
                <a:sym typeface="Trebuchet MS"/>
              </a:rPr>
              <a:t>. </a:t>
            </a:r>
            <a:endParaRPr sz="2100" dirty="0">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4" name="Google Shape;234;p14"/>
          <p:cNvSpPr txBox="1">
            <a:spLocks noGrp="1"/>
          </p:cNvSpPr>
          <p:nvPr>
            <p:ph type="title"/>
          </p:nvPr>
        </p:nvSpPr>
        <p:spPr>
          <a:xfrm>
            <a:off x="916939" y="623315"/>
            <a:ext cx="4485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a:t>
            </a:r>
            <a:endParaRPr sz="3900">
              <a:latin typeface="Trebuchet MS"/>
              <a:ea typeface="Trebuchet MS"/>
              <a:cs typeface="Trebuchet MS"/>
              <a:sym typeface="Trebuchet MS"/>
            </a:endParaRPr>
          </a:p>
        </p:txBody>
      </p:sp>
      <p:sp>
        <p:nvSpPr>
          <p:cNvPr id="235" name="Google Shape;235;p14"/>
          <p:cNvSpPr txBox="1"/>
          <p:nvPr/>
        </p:nvSpPr>
        <p:spPr>
          <a:xfrm>
            <a:off x="916951" y="1807975"/>
            <a:ext cx="10537500" cy="97719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Use an </a:t>
            </a:r>
            <a:r>
              <a:rPr lang="en-US" sz="2300" u="sng" dirty="0">
                <a:latin typeface="Trebuchet MS"/>
                <a:ea typeface="Trebuchet MS"/>
                <a:cs typeface="Trebuchet MS"/>
                <a:sym typeface="Trebuchet MS"/>
              </a:rPr>
              <a:t>objective function</a:t>
            </a:r>
            <a:r>
              <a:rPr lang="en-US" sz="2300" dirty="0">
                <a:latin typeface="Trebuchet MS"/>
                <a:ea typeface="Trebuchet MS"/>
                <a:cs typeface="Trebuchet MS"/>
                <a:sym typeface="Trebuchet MS"/>
              </a:rPr>
              <a:t> to measure the quality of a clustering.</a:t>
            </a:r>
            <a:endParaRPr sz="23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1900" dirty="0">
                <a:latin typeface="Trebuchet MS"/>
                <a:ea typeface="Trebuchet MS"/>
                <a:cs typeface="Trebuchet MS"/>
                <a:sym typeface="Trebuchet MS"/>
              </a:rPr>
              <a:t>• </a:t>
            </a:r>
            <a:r>
              <a:rPr lang="en-US" sz="1900" b="1" dirty="0">
                <a:latin typeface="Trebuchet MS"/>
                <a:ea typeface="Trebuchet MS"/>
                <a:cs typeface="Trebuchet MS"/>
                <a:sym typeface="Trebuchet MS"/>
              </a:rPr>
              <a:t>Sum of the squared error (SSE)</a:t>
            </a:r>
            <a:endParaRPr lang="en-US" sz="19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ko-KR" altLang="en-US" sz="1900" dirty="0" err="1">
                <a:latin typeface="Trebuchet MS"/>
                <a:ea typeface="Trebuchet MS"/>
                <a:cs typeface="Trebuchet MS"/>
                <a:sym typeface="Trebuchet MS"/>
              </a:rPr>
              <a:t>목적함수를이용하여</a:t>
            </a:r>
            <a:r>
              <a:rPr lang="ko-KR" altLang="en-US" sz="1900" dirty="0">
                <a:latin typeface="Trebuchet MS"/>
                <a:ea typeface="Trebuchet MS"/>
                <a:cs typeface="Trebuchet MS"/>
                <a:sym typeface="Trebuchet MS"/>
              </a:rPr>
              <a:t> 클러스터링의 품질을 측정합니다 </a:t>
            </a:r>
            <a:r>
              <a:rPr lang="en-US" altLang="ko-KR" sz="1900" dirty="0">
                <a:latin typeface="Trebuchet MS"/>
                <a:ea typeface="Trebuchet MS"/>
                <a:cs typeface="Trebuchet MS"/>
                <a:sym typeface="Trebuchet MS"/>
              </a:rPr>
              <a:t>– </a:t>
            </a:r>
            <a:r>
              <a:rPr lang="ko-KR" altLang="en-US" sz="1900" dirty="0">
                <a:latin typeface="Trebuchet MS"/>
                <a:ea typeface="Trebuchet MS"/>
                <a:cs typeface="Trebuchet MS"/>
                <a:sym typeface="Trebuchet MS"/>
              </a:rPr>
              <a:t>제곱오차의 합</a:t>
            </a:r>
            <a:endParaRPr sz="1900" dirty="0">
              <a:latin typeface="Trebuchet MS"/>
              <a:ea typeface="Trebuchet MS"/>
              <a:cs typeface="Trebuchet MS"/>
              <a:sym typeface="Trebuchet MS"/>
            </a:endParaRPr>
          </a:p>
        </p:txBody>
      </p:sp>
      <p:sp>
        <p:nvSpPr>
          <p:cNvPr id="236" name="Google Shape;236;p14"/>
          <p:cNvSpPr txBox="1"/>
          <p:nvPr/>
        </p:nvSpPr>
        <p:spPr>
          <a:xfrm>
            <a:off x="1374139" y="3781450"/>
            <a:ext cx="9741000" cy="2743438"/>
          </a:xfrm>
          <a:prstGeom prst="rect">
            <a:avLst/>
          </a:prstGeom>
          <a:noFill/>
          <a:ln>
            <a:noFill/>
          </a:ln>
        </p:spPr>
        <p:txBody>
          <a:bodyPr spcFirstLastPara="1" wrap="square" lIns="0" tIns="59050" rIns="0" bIns="0" anchor="t" anchorCtr="0">
            <a:spAutoFit/>
          </a:bodyPr>
          <a:lstStyle/>
          <a:p>
            <a:pPr marL="12700" marR="0" lvl="0" indent="0" algn="l" rtl="0">
              <a:lnSpc>
                <a:spcPct val="100000"/>
              </a:lnSpc>
              <a:spcBef>
                <a:spcPts val="0"/>
              </a:spcBef>
              <a:spcAft>
                <a:spcPts val="0"/>
              </a:spcAft>
              <a:buNone/>
            </a:pPr>
            <a:r>
              <a:rPr lang="en-US" sz="1900" dirty="0">
                <a:latin typeface="Trebuchet MS"/>
                <a:ea typeface="Trebuchet MS"/>
                <a:cs typeface="Trebuchet MS"/>
                <a:sym typeface="Trebuchet MS"/>
              </a:rPr>
              <a:t>•</a:t>
            </a:r>
            <a:r>
              <a:rPr lang="en-US" sz="1900" b="1" dirty="0">
                <a:latin typeface="Trebuchet MS"/>
                <a:ea typeface="Trebuchet MS"/>
                <a:cs typeface="Trebuchet MS"/>
                <a:sym typeface="Trebuchet MS"/>
              </a:rPr>
              <a:t> Steps</a:t>
            </a:r>
            <a:endParaRPr sz="1900" b="1" dirty="0">
              <a:latin typeface="Trebuchet MS"/>
              <a:ea typeface="Trebuchet MS"/>
              <a:cs typeface="Trebuchet MS"/>
              <a:sym typeface="Trebuchet MS"/>
            </a:endParaRPr>
          </a:p>
          <a:p>
            <a:pPr marL="469265" marR="0" lvl="0" indent="0" algn="l" rtl="0">
              <a:lnSpc>
                <a:spcPct val="100000"/>
              </a:lnSpc>
              <a:spcBef>
                <a:spcPts val="300"/>
              </a:spcBef>
              <a:spcAft>
                <a:spcPts val="0"/>
              </a:spcAft>
              <a:buNone/>
            </a:pPr>
            <a:r>
              <a:rPr lang="en-US" sz="1500" dirty="0">
                <a:latin typeface="Trebuchet MS"/>
                <a:ea typeface="Trebuchet MS"/>
                <a:cs typeface="Trebuchet MS"/>
                <a:sym typeface="Trebuchet MS"/>
              </a:rPr>
              <a:t>•	Calculate the error of each data point, i.e., its Euclidean distance to the closest centroid.</a:t>
            </a:r>
            <a:endParaRPr sz="1500" dirty="0">
              <a:latin typeface="Trebuchet MS"/>
              <a:ea typeface="Trebuchet MS"/>
              <a:cs typeface="Trebuchet MS"/>
              <a:sym typeface="Trebuchet MS"/>
            </a:endParaRPr>
          </a:p>
          <a:p>
            <a:pPr marL="469265" marR="0" lvl="0" indent="0" algn="l" rtl="0">
              <a:lnSpc>
                <a:spcPct val="100000"/>
              </a:lnSpc>
              <a:spcBef>
                <a:spcPts val="219"/>
              </a:spcBef>
              <a:spcAft>
                <a:spcPts val="0"/>
              </a:spcAft>
              <a:buNone/>
            </a:pPr>
            <a:r>
              <a:rPr lang="en-US" sz="1500" dirty="0">
                <a:latin typeface="Trebuchet MS"/>
                <a:ea typeface="Trebuchet MS"/>
                <a:cs typeface="Trebuchet MS"/>
                <a:sym typeface="Trebuchet MS"/>
              </a:rPr>
              <a:t>•	Then compute the total sum of the squared errors.</a:t>
            </a:r>
          </a:p>
          <a:p>
            <a:pPr marL="469265" marR="0" lvl="0" indent="0" algn="l" rtl="0">
              <a:lnSpc>
                <a:spcPct val="100000"/>
              </a:lnSpc>
              <a:spcBef>
                <a:spcPts val="219"/>
              </a:spcBef>
              <a:spcAft>
                <a:spcPts val="0"/>
              </a:spcAft>
              <a:buNone/>
            </a:pPr>
            <a:r>
              <a:rPr lang="ko-KR" altLang="en-US" sz="1500" dirty="0">
                <a:latin typeface="Trebuchet MS"/>
                <a:ea typeface="Trebuchet MS"/>
                <a:cs typeface="Trebuchet MS"/>
                <a:sym typeface="Trebuchet MS"/>
              </a:rPr>
              <a:t>각 데이터 포인트까지의 오차</a:t>
            </a:r>
            <a:r>
              <a:rPr lang="en-US" altLang="ko-KR" sz="1500" dirty="0">
                <a:latin typeface="Trebuchet MS"/>
                <a:ea typeface="Trebuchet MS"/>
                <a:cs typeface="Trebuchet MS"/>
                <a:sym typeface="Trebuchet MS"/>
              </a:rPr>
              <a:t>, </a:t>
            </a:r>
            <a:r>
              <a:rPr lang="ko-KR" altLang="en-US" sz="1500" dirty="0">
                <a:latin typeface="Trebuchet MS"/>
                <a:ea typeface="Trebuchet MS"/>
                <a:cs typeface="Trebuchet MS"/>
                <a:sym typeface="Trebuchet MS"/>
              </a:rPr>
              <a:t>가장 가까운 중심까지의 </a:t>
            </a:r>
            <a:r>
              <a:rPr lang="ko-KR" altLang="en-US" sz="1500" dirty="0" err="1">
                <a:latin typeface="Trebuchet MS"/>
                <a:ea typeface="Trebuchet MS"/>
                <a:cs typeface="Trebuchet MS"/>
                <a:sym typeface="Trebuchet MS"/>
              </a:rPr>
              <a:t>유클리디안</a:t>
            </a:r>
            <a:r>
              <a:rPr lang="ko-KR" altLang="en-US" sz="1500" dirty="0">
                <a:latin typeface="Trebuchet MS"/>
                <a:ea typeface="Trebuchet MS"/>
                <a:cs typeface="Trebuchet MS"/>
                <a:sym typeface="Trebuchet MS"/>
              </a:rPr>
              <a:t> 거리를 계산한다</a:t>
            </a:r>
            <a:r>
              <a:rPr lang="en-US" altLang="ko-KR" sz="1500" dirty="0">
                <a:latin typeface="Trebuchet MS"/>
                <a:ea typeface="Trebuchet MS"/>
                <a:cs typeface="Trebuchet MS"/>
                <a:sym typeface="Trebuchet MS"/>
              </a:rPr>
              <a:t>. </a:t>
            </a:r>
          </a:p>
          <a:p>
            <a:pPr marL="469265" marR="0" lvl="0" indent="0" algn="l" rtl="0">
              <a:lnSpc>
                <a:spcPct val="100000"/>
              </a:lnSpc>
              <a:spcBef>
                <a:spcPts val="219"/>
              </a:spcBef>
              <a:spcAft>
                <a:spcPts val="0"/>
              </a:spcAft>
              <a:buNone/>
            </a:pPr>
            <a:r>
              <a:rPr lang="ko-KR" altLang="en-US" sz="1500" dirty="0">
                <a:latin typeface="Trebuchet MS"/>
                <a:ea typeface="Trebuchet MS"/>
                <a:cs typeface="Trebuchet MS"/>
                <a:sym typeface="Trebuchet MS"/>
              </a:rPr>
              <a:t>그리고나서  다음 제곱 오차의 총합을 계산</a:t>
            </a:r>
            <a:endParaRPr sz="1500" dirty="0">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2250" dirty="0">
              <a:latin typeface="Trebuchet MS"/>
              <a:ea typeface="Trebuchet MS"/>
              <a:cs typeface="Trebuchet MS"/>
              <a:sym typeface="Trebuchet MS"/>
            </a:endParaRPr>
          </a:p>
          <a:p>
            <a:pPr marL="241300" marR="655320" lvl="0" indent="-228600" algn="l" rtl="0">
              <a:lnSpc>
                <a:spcPct val="109166"/>
              </a:lnSpc>
              <a:spcBef>
                <a:spcPts val="0"/>
              </a:spcBef>
              <a:spcAft>
                <a:spcPts val="0"/>
              </a:spcAft>
              <a:buNone/>
            </a:pPr>
            <a:r>
              <a:rPr lang="en-US" sz="1900" dirty="0">
                <a:latin typeface="Trebuchet MS"/>
                <a:ea typeface="Trebuchet MS"/>
                <a:cs typeface="Trebuchet MS"/>
                <a:sym typeface="Trebuchet MS"/>
              </a:rPr>
              <a:t>• </a:t>
            </a:r>
            <a:r>
              <a:rPr lang="en-US" sz="2000" dirty="0">
                <a:latin typeface="Trebuchet MS"/>
                <a:ea typeface="Trebuchet MS"/>
                <a:cs typeface="Trebuchet MS"/>
                <a:sym typeface="Trebuchet MS"/>
              </a:rPr>
              <a:t>Given multiple sets of clusters, the one with the smallest SSE is the best  clustering result.</a:t>
            </a:r>
          </a:p>
          <a:p>
            <a:pPr marL="241300" marR="655320" lvl="0" indent="-228600" algn="l" rtl="0">
              <a:lnSpc>
                <a:spcPct val="109166"/>
              </a:lnSpc>
              <a:spcBef>
                <a:spcPts val="0"/>
              </a:spcBef>
              <a:spcAft>
                <a:spcPts val="0"/>
              </a:spcAft>
              <a:buNone/>
            </a:pPr>
            <a:r>
              <a:rPr lang="ko-KR" altLang="en-US" sz="2000" dirty="0">
                <a:latin typeface="Trebuchet MS"/>
                <a:ea typeface="Trebuchet MS"/>
                <a:cs typeface="Trebuchet MS"/>
                <a:sym typeface="Trebuchet MS"/>
              </a:rPr>
              <a:t>여러 개의 클러스터링이 있는 경우 </a:t>
            </a:r>
            <a:r>
              <a:rPr lang="en-US" altLang="ko-KR" sz="2000" dirty="0">
                <a:latin typeface="Trebuchet MS"/>
                <a:ea typeface="Trebuchet MS"/>
                <a:cs typeface="Trebuchet MS"/>
                <a:sym typeface="Trebuchet MS"/>
              </a:rPr>
              <a:t>SSE </a:t>
            </a:r>
            <a:r>
              <a:rPr lang="ko-KR" altLang="en-US" sz="2000" dirty="0">
                <a:latin typeface="Trebuchet MS"/>
                <a:ea typeface="Trebuchet MS"/>
                <a:cs typeface="Trebuchet MS"/>
                <a:sym typeface="Trebuchet MS"/>
              </a:rPr>
              <a:t>가 가장 작은 집합이 최상의 결과이다</a:t>
            </a:r>
            <a:r>
              <a:rPr lang="en-US" altLang="ko-KR" sz="2000" dirty="0">
                <a:latin typeface="Trebuchet MS"/>
                <a:ea typeface="Trebuchet MS"/>
                <a:cs typeface="Trebuchet MS"/>
                <a:sym typeface="Trebuchet MS"/>
              </a:rPr>
              <a:t>. </a:t>
            </a:r>
            <a:endParaRPr sz="2000" dirty="0">
              <a:latin typeface="Trebuchet MS"/>
              <a:ea typeface="Trebuchet MS"/>
              <a:cs typeface="Trebuchet MS"/>
              <a:sym typeface="Trebuchet MS"/>
            </a:endParaRPr>
          </a:p>
        </p:txBody>
      </p:sp>
      <p:pic>
        <p:nvPicPr>
          <p:cNvPr id="237" name="Google Shape;237;p14"/>
          <p:cNvPicPr preferRelativeResize="0"/>
          <p:nvPr/>
        </p:nvPicPr>
        <p:blipFill rotWithShape="1">
          <a:blip r:embed="rId3">
            <a:alphaModFix/>
          </a:blip>
          <a:srcRect/>
          <a:stretch/>
        </p:blipFill>
        <p:spPr>
          <a:xfrm>
            <a:off x="5401939" y="2887362"/>
            <a:ext cx="3542250" cy="108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Google Shape;242;p15"/>
          <p:cNvSpPr txBox="1">
            <a:spLocks noGrp="1"/>
          </p:cNvSpPr>
          <p:nvPr>
            <p:ph type="title"/>
          </p:nvPr>
        </p:nvSpPr>
        <p:spPr>
          <a:xfrm>
            <a:off x="916939" y="623315"/>
            <a:ext cx="4485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a:t>
            </a:r>
            <a:endParaRPr sz="3900">
              <a:latin typeface="Trebuchet MS"/>
              <a:ea typeface="Trebuchet MS"/>
              <a:cs typeface="Trebuchet MS"/>
              <a:sym typeface="Trebuchet MS"/>
            </a:endParaRPr>
          </a:p>
        </p:txBody>
      </p:sp>
      <p:sp>
        <p:nvSpPr>
          <p:cNvPr id="243" name="Google Shape;243;p15"/>
          <p:cNvSpPr txBox="1"/>
          <p:nvPr/>
        </p:nvSpPr>
        <p:spPr>
          <a:xfrm>
            <a:off x="916952" y="1807975"/>
            <a:ext cx="10750800" cy="102335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dirty="0">
                <a:latin typeface="Trebuchet MS"/>
                <a:ea typeface="Trebuchet MS"/>
                <a:cs typeface="Trebuchet MS"/>
                <a:sym typeface="Trebuchet MS"/>
              </a:rPr>
              <a:t>• Use an </a:t>
            </a:r>
            <a:r>
              <a:rPr lang="en-US" sz="2400" u="sng" dirty="0">
                <a:latin typeface="Trebuchet MS"/>
                <a:ea typeface="Trebuchet MS"/>
                <a:cs typeface="Trebuchet MS"/>
                <a:sym typeface="Trebuchet MS"/>
              </a:rPr>
              <a:t>objective function</a:t>
            </a:r>
            <a:r>
              <a:rPr lang="en-US" sz="2400" dirty="0">
                <a:latin typeface="Trebuchet MS"/>
                <a:ea typeface="Trebuchet MS"/>
                <a:cs typeface="Trebuchet MS"/>
                <a:sym typeface="Trebuchet MS"/>
              </a:rPr>
              <a:t> to measure the quality of a clustering.</a:t>
            </a:r>
            <a:endParaRPr sz="24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2000" dirty="0">
                <a:latin typeface="Trebuchet MS"/>
                <a:ea typeface="Trebuchet MS"/>
                <a:cs typeface="Trebuchet MS"/>
                <a:sym typeface="Trebuchet MS"/>
              </a:rPr>
              <a:t>• Centroid (mean) of the </a:t>
            </a:r>
            <a:r>
              <a:rPr lang="en-US" sz="2000" dirty="0" err="1">
                <a:latin typeface="Trebuchet MS"/>
                <a:ea typeface="Trebuchet MS"/>
                <a:cs typeface="Trebuchet MS"/>
                <a:sym typeface="Trebuchet MS"/>
              </a:rPr>
              <a:t>ith</a:t>
            </a:r>
            <a:r>
              <a:rPr lang="en-US" sz="2000" dirty="0">
                <a:latin typeface="Trebuchet MS"/>
                <a:ea typeface="Trebuchet MS"/>
                <a:cs typeface="Trebuchet MS"/>
                <a:sym typeface="Trebuchet MS"/>
              </a:rPr>
              <a:t> cluster</a:t>
            </a:r>
          </a:p>
          <a:p>
            <a:pPr marL="469900" marR="0" lvl="0" indent="0" algn="l" rtl="0">
              <a:lnSpc>
                <a:spcPct val="100000"/>
              </a:lnSpc>
              <a:spcBef>
                <a:spcPts val="135"/>
              </a:spcBef>
              <a:spcAft>
                <a:spcPts val="0"/>
              </a:spcAft>
              <a:buNone/>
            </a:pPr>
            <a:r>
              <a:rPr lang="ko-KR" altLang="en-US" sz="2000" dirty="0">
                <a:latin typeface="Trebuchet MS"/>
                <a:ea typeface="Trebuchet MS"/>
                <a:cs typeface="Trebuchet MS"/>
                <a:sym typeface="Trebuchet MS"/>
              </a:rPr>
              <a:t>목적함수를 사용하여 클러스터의 품질을 측정한다</a:t>
            </a:r>
            <a:r>
              <a:rPr lang="en-US" altLang="ko-KR" sz="2000" dirty="0">
                <a:latin typeface="Trebuchet MS"/>
                <a:ea typeface="Trebuchet MS"/>
                <a:cs typeface="Trebuchet MS"/>
                <a:sym typeface="Trebuchet MS"/>
              </a:rPr>
              <a:t>. </a:t>
            </a:r>
          </a:p>
        </p:txBody>
      </p:sp>
      <p:sp>
        <p:nvSpPr>
          <p:cNvPr id="244" name="Google Shape;244;p15"/>
          <p:cNvSpPr txBox="1"/>
          <p:nvPr/>
        </p:nvSpPr>
        <p:spPr>
          <a:xfrm>
            <a:off x="4724400" y="4451454"/>
            <a:ext cx="4593449" cy="367403"/>
          </a:xfrm>
          <a:prstGeom prst="rect">
            <a:avLst/>
          </a:prstGeom>
          <a:noFill/>
          <a:ln>
            <a:noFill/>
          </a:ln>
        </p:spPr>
        <p:txBody>
          <a:bodyPr spcFirstLastPara="1" wrap="square" lIns="0" tIns="59050" rIns="0" bIns="0" anchor="t" anchorCtr="0">
            <a:spAutoFit/>
          </a:bodyPr>
          <a:lstStyle/>
          <a:p>
            <a:pPr marL="12700" marR="0" lvl="0" indent="0" algn="l" rtl="0">
              <a:lnSpc>
                <a:spcPct val="100000"/>
              </a:lnSpc>
              <a:spcBef>
                <a:spcPts val="0"/>
              </a:spcBef>
              <a:spcAft>
                <a:spcPts val="0"/>
              </a:spcAft>
              <a:buNone/>
            </a:pPr>
            <a:r>
              <a:rPr lang="en-US" sz="2000">
                <a:latin typeface="Trebuchet MS"/>
                <a:ea typeface="Trebuchet MS"/>
                <a:cs typeface="Trebuchet MS"/>
                <a:sym typeface="Trebuchet MS"/>
              </a:rPr>
              <a:t>• Example</a:t>
            </a:r>
            <a:endParaRPr sz="1600">
              <a:latin typeface="Trebuchet MS"/>
              <a:ea typeface="Trebuchet MS"/>
              <a:cs typeface="Trebuchet MS"/>
              <a:sym typeface="Trebuchet MS"/>
            </a:endParaRPr>
          </a:p>
        </p:txBody>
      </p:sp>
      <p:pic>
        <p:nvPicPr>
          <p:cNvPr id="245" name="Google Shape;245;p15"/>
          <p:cNvPicPr preferRelativeResize="0"/>
          <p:nvPr/>
        </p:nvPicPr>
        <p:blipFill rotWithShape="1">
          <a:blip r:embed="rId3">
            <a:alphaModFix/>
          </a:blip>
          <a:srcRect/>
          <a:stretch/>
        </p:blipFill>
        <p:spPr>
          <a:xfrm>
            <a:off x="1235601" y="5054448"/>
            <a:ext cx="2569464" cy="1121664"/>
          </a:xfrm>
          <a:prstGeom prst="rect">
            <a:avLst/>
          </a:prstGeom>
          <a:noFill/>
          <a:ln>
            <a:noFill/>
          </a:ln>
        </p:spPr>
      </p:pic>
      <p:pic>
        <p:nvPicPr>
          <p:cNvPr id="246" name="Google Shape;246;p15"/>
          <p:cNvPicPr preferRelativeResize="0"/>
          <p:nvPr/>
        </p:nvPicPr>
        <p:blipFill>
          <a:blip r:embed="rId4">
            <a:alphaModFix/>
          </a:blip>
          <a:stretch>
            <a:fillRect/>
          </a:stretch>
        </p:blipFill>
        <p:spPr>
          <a:xfrm>
            <a:off x="4724400" y="5222193"/>
            <a:ext cx="2639651" cy="786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1" name="Google Shape;251;p16"/>
          <p:cNvSpPr txBox="1">
            <a:spLocks noGrp="1"/>
          </p:cNvSpPr>
          <p:nvPr>
            <p:ph type="title"/>
          </p:nvPr>
        </p:nvSpPr>
        <p:spPr>
          <a:xfrm>
            <a:off x="916939" y="623315"/>
            <a:ext cx="4485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a:t>
            </a:r>
            <a:endParaRPr sz="3900">
              <a:latin typeface="Trebuchet MS"/>
              <a:ea typeface="Trebuchet MS"/>
              <a:cs typeface="Trebuchet MS"/>
              <a:sym typeface="Trebuchet MS"/>
            </a:endParaRPr>
          </a:p>
        </p:txBody>
      </p:sp>
      <p:sp>
        <p:nvSpPr>
          <p:cNvPr id="252" name="Google Shape;252;p16"/>
          <p:cNvSpPr txBox="1"/>
          <p:nvPr/>
        </p:nvSpPr>
        <p:spPr>
          <a:xfrm>
            <a:off x="916950" y="1520200"/>
            <a:ext cx="9621900" cy="29149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Choose initial centroids</a:t>
            </a:r>
            <a:endParaRPr sz="23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1900" dirty="0">
                <a:latin typeface="Trebuchet MS"/>
                <a:ea typeface="Trebuchet MS"/>
                <a:cs typeface="Trebuchet MS"/>
                <a:sym typeface="Trebuchet MS"/>
              </a:rPr>
              <a:t>• Selected initial centroids may be poor.</a:t>
            </a:r>
          </a:p>
          <a:p>
            <a:pPr marL="469900" marR="0" lvl="0" indent="0" algn="l" rtl="0">
              <a:lnSpc>
                <a:spcPct val="100000"/>
              </a:lnSpc>
              <a:spcBef>
                <a:spcPts val="135"/>
              </a:spcBef>
              <a:spcAft>
                <a:spcPts val="0"/>
              </a:spcAft>
              <a:buNone/>
            </a:pPr>
            <a:r>
              <a:rPr lang="ko-KR" altLang="en-US" sz="1900" dirty="0">
                <a:latin typeface="Trebuchet MS"/>
                <a:ea typeface="Trebuchet MS"/>
                <a:cs typeface="Trebuchet MS"/>
                <a:sym typeface="Trebuchet MS"/>
              </a:rPr>
              <a:t>선택한 초기 중심이 좋지 않을 수 있습니다</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a:p>
            <a:pPr marL="12700" marR="0" lvl="0" indent="0" algn="l" rtl="0">
              <a:lnSpc>
                <a:spcPct val="100000"/>
              </a:lnSpc>
              <a:spcBef>
                <a:spcPts val="730"/>
              </a:spcBef>
              <a:spcAft>
                <a:spcPts val="0"/>
              </a:spcAft>
              <a:buNone/>
            </a:pPr>
            <a:r>
              <a:rPr lang="en-US" sz="2300" dirty="0">
                <a:latin typeface="Trebuchet MS"/>
                <a:ea typeface="Trebuchet MS"/>
                <a:cs typeface="Trebuchet MS"/>
                <a:sym typeface="Trebuchet MS"/>
              </a:rPr>
              <a:t>• Random initialization</a:t>
            </a:r>
            <a:endParaRPr sz="2300" dirty="0">
              <a:latin typeface="Trebuchet MS"/>
              <a:ea typeface="Trebuchet MS"/>
              <a:cs typeface="Trebuchet MS"/>
              <a:sym typeface="Trebuchet MS"/>
            </a:endParaRPr>
          </a:p>
          <a:p>
            <a:pPr marL="698500" marR="5080" lvl="0" indent="-228600" algn="l" rtl="0">
              <a:lnSpc>
                <a:spcPct val="107916"/>
              </a:lnSpc>
              <a:spcBef>
                <a:spcPts val="560"/>
              </a:spcBef>
              <a:spcAft>
                <a:spcPts val="0"/>
              </a:spcAft>
              <a:buNone/>
            </a:pPr>
            <a:r>
              <a:rPr lang="en-US" sz="1900" dirty="0">
                <a:latin typeface="Trebuchet MS"/>
                <a:ea typeface="Trebuchet MS"/>
                <a:cs typeface="Trebuchet MS"/>
                <a:sym typeface="Trebuchet MS"/>
              </a:rPr>
              <a:t>• Perform multiple runs, each with a different set of </a:t>
            </a:r>
            <a:r>
              <a:rPr lang="en-US" sz="1900" u="sng" dirty="0">
                <a:latin typeface="Trebuchet MS"/>
                <a:ea typeface="Trebuchet MS"/>
                <a:cs typeface="Trebuchet MS"/>
                <a:sym typeface="Trebuchet MS"/>
              </a:rPr>
              <a:t>randomly chosen initial </a:t>
            </a:r>
            <a:r>
              <a:rPr lang="en-US" sz="1900" dirty="0">
                <a:latin typeface="Trebuchet MS"/>
                <a:ea typeface="Trebuchet MS"/>
                <a:cs typeface="Trebuchet MS"/>
                <a:sym typeface="Trebuchet MS"/>
              </a:rPr>
              <a:t> </a:t>
            </a:r>
            <a:r>
              <a:rPr lang="en-US" sz="1900" u="sng" dirty="0">
                <a:latin typeface="Trebuchet MS"/>
                <a:ea typeface="Trebuchet MS"/>
                <a:cs typeface="Trebuchet MS"/>
                <a:sym typeface="Trebuchet MS"/>
              </a:rPr>
              <a:t>centroids</a:t>
            </a:r>
            <a:r>
              <a:rPr lang="en-US" sz="1900" dirty="0">
                <a:latin typeface="Trebuchet MS"/>
                <a:ea typeface="Trebuchet MS"/>
                <a:cs typeface="Trebuchet MS"/>
                <a:sym typeface="Trebuchet MS"/>
              </a:rPr>
              <a:t>, and then select the set of clusters with the minimum SSE.</a:t>
            </a:r>
          </a:p>
          <a:p>
            <a:pPr marL="698500" marR="5080" lvl="0" indent="-228600" algn="l" rtl="0">
              <a:lnSpc>
                <a:spcPct val="107916"/>
              </a:lnSpc>
              <a:spcBef>
                <a:spcPts val="560"/>
              </a:spcBef>
              <a:spcAft>
                <a:spcPts val="0"/>
              </a:spcAft>
              <a:buNone/>
            </a:pPr>
            <a:r>
              <a:rPr lang="ko-KR" altLang="en-US" sz="1900" dirty="0">
                <a:latin typeface="Trebuchet MS"/>
                <a:ea typeface="Trebuchet MS"/>
                <a:cs typeface="Trebuchet MS"/>
                <a:sym typeface="Trebuchet MS"/>
              </a:rPr>
              <a:t>각기 다른 무작위로 선택된 초기 중심 셋을 사용하여 여러 번 돌리고</a:t>
            </a:r>
            <a:r>
              <a:rPr lang="en-US" altLang="ko-KR" sz="1900" dirty="0">
                <a:latin typeface="Trebuchet MS"/>
                <a:ea typeface="Trebuchet MS"/>
                <a:cs typeface="Trebuchet MS"/>
                <a:sym typeface="Trebuchet MS"/>
              </a:rPr>
              <a:t>, </a:t>
            </a:r>
          </a:p>
          <a:p>
            <a:pPr marL="698500" marR="5080" lvl="0" indent="-228600" algn="l" rtl="0">
              <a:lnSpc>
                <a:spcPct val="107916"/>
              </a:lnSpc>
              <a:spcBef>
                <a:spcPts val="560"/>
              </a:spcBef>
              <a:spcAft>
                <a:spcPts val="0"/>
              </a:spcAft>
              <a:buNone/>
            </a:pPr>
            <a:r>
              <a:rPr lang="ko-KR" altLang="en-US" sz="1900" dirty="0">
                <a:latin typeface="Trebuchet MS"/>
                <a:ea typeface="Trebuchet MS"/>
                <a:cs typeface="Trebuchet MS"/>
                <a:sym typeface="Trebuchet MS"/>
              </a:rPr>
              <a:t>최소 </a:t>
            </a:r>
            <a:r>
              <a:rPr lang="en-US" altLang="ko-KR" sz="1900" dirty="0">
                <a:latin typeface="Trebuchet MS"/>
                <a:ea typeface="Trebuchet MS"/>
                <a:cs typeface="Trebuchet MS"/>
                <a:sym typeface="Trebuchet MS"/>
              </a:rPr>
              <a:t>SSE </a:t>
            </a:r>
            <a:r>
              <a:rPr lang="ko-KR" altLang="en-US" sz="1900" dirty="0">
                <a:latin typeface="Trebuchet MS"/>
                <a:ea typeface="Trebuchet MS"/>
                <a:cs typeface="Trebuchet MS"/>
                <a:sym typeface="Trebuchet MS"/>
              </a:rPr>
              <a:t>가 있는 클러스터를 선택한다</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p:txBody>
      </p:sp>
      <p:pic>
        <p:nvPicPr>
          <p:cNvPr id="253" name="Google Shape;253;p16"/>
          <p:cNvPicPr preferRelativeResize="0"/>
          <p:nvPr/>
        </p:nvPicPr>
        <p:blipFill rotWithShape="1">
          <a:blip r:embed="rId3">
            <a:alphaModFix/>
          </a:blip>
          <a:srcRect/>
          <a:stretch/>
        </p:blipFill>
        <p:spPr>
          <a:xfrm>
            <a:off x="2819400" y="4718786"/>
            <a:ext cx="6553200" cy="20244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57"/>
        <p:cNvGrpSpPr/>
        <p:nvPr/>
      </p:nvGrpSpPr>
      <p:grpSpPr>
        <a:xfrm>
          <a:off x="0" y="0"/>
          <a:ext cx="0" cy="0"/>
          <a:chOff x="0" y="0"/>
          <a:chExt cx="0" cy="0"/>
        </a:xfrm>
      </p:grpSpPr>
      <p:sp>
        <p:nvSpPr>
          <p:cNvPr id="258" name="Google Shape;258;p17"/>
          <p:cNvSpPr txBox="1">
            <a:spLocks noGrp="1"/>
          </p:cNvSpPr>
          <p:nvPr>
            <p:ph type="title"/>
          </p:nvPr>
        </p:nvSpPr>
        <p:spPr>
          <a:xfrm>
            <a:off x="916939" y="623315"/>
            <a:ext cx="59709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 Issues</a:t>
            </a:r>
            <a:endParaRPr sz="3900">
              <a:latin typeface="Trebuchet MS"/>
              <a:ea typeface="Trebuchet MS"/>
              <a:cs typeface="Trebuchet MS"/>
              <a:sym typeface="Trebuchet MS"/>
            </a:endParaRPr>
          </a:p>
        </p:txBody>
      </p:sp>
      <p:sp>
        <p:nvSpPr>
          <p:cNvPr id="259" name="Google Shape;259;p17"/>
          <p:cNvSpPr txBox="1"/>
          <p:nvPr/>
        </p:nvSpPr>
        <p:spPr>
          <a:xfrm>
            <a:off x="916951" y="1807975"/>
            <a:ext cx="10488600" cy="373140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dirty="0">
                <a:latin typeface="Trebuchet MS"/>
                <a:ea typeface="Trebuchet MS"/>
                <a:cs typeface="Trebuchet MS"/>
                <a:sym typeface="Trebuchet MS"/>
              </a:rPr>
              <a:t>• Handling empty clusters </a:t>
            </a:r>
            <a:r>
              <a:rPr lang="ko-KR" altLang="en-US" sz="2400" dirty="0">
                <a:latin typeface="Trebuchet MS"/>
                <a:ea typeface="Trebuchet MS"/>
                <a:cs typeface="Trebuchet MS"/>
                <a:sym typeface="Trebuchet MS"/>
              </a:rPr>
              <a:t>빈클러스터 처리</a:t>
            </a:r>
            <a:endParaRPr sz="24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2000" dirty="0">
                <a:latin typeface="Trebuchet MS"/>
                <a:ea typeface="Trebuchet MS"/>
                <a:cs typeface="Trebuchet MS"/>
                <a:sym typeface="Trebuchet MS"/>
              </a:rPr>
              <a:t>• Empty clusters can be obtained if no points are allocated to a cluster.</a:t>
            </a:r>
            <a:endParaRPr sz="2000" dirty="0">
              <a:latin typeface="Trebuchet MS"/>
              <a:ea typeface="Trebuchet MS"/>
              <a:cs typeface="Trebuchet MS"/>
              <a:sym typeface="Trebuchet MS"/>
            </a:endParaRPr>
          </a:p>
          <a:p>
            <a:pPr marL="469900" marR="0" lvl="0" indent="0" algn="l" rtl="0">
              <a:lnSpc>
                <a:spcPct val="100000"/>
              </a:lnSpc>
              <a:spcBef>
                <a:spcPts val="215"/>
              </a:spcBef>
              <a:spcAft>
                <a:spcPts val="0"/>
              </a:spcAft>
              <a:buNone/>
            </a:pPr>
            <a:r>
              <a:rPr lang="en-US" sz="2000" dirty="0">
                <a:latin typeface="Trebuchet MS"/>
                <a:ea typeface="Trebuchet MS"/>
                <a:cs typeface="Trebuchet MS"/>
                <a:sym typeface="Trebuchet MS"/>
              </a:rPr>
              <a:t>• The strategy is to	choose a replacement centroid.</a:t>
            </a:r>
          </a:p>
          <a:p>
            <a:pPr marL="469900" marR="0" lvl="0" indent="0" algn="l" rtl="0">
              <a:lnSpc>
                <a:spcPct val="100000"/>
              </a:lnSpc>
              <a:spcBef>
                <a:spcPts val="215"/>
              </a:spcBef>
              <a:spcAft>
                <a:spcPts val="0"/>
              </a:spcAft>
              <a:buNone/>
            </a:pPr>
            <a:r>
              <a:rPr lang="ko-KR" altLang="en-US" sz="2000" dirty="0">
                <a:latin typeface="Trebuchet MS"/>
                <a:ea typeface="Trebuchet MS"/>
                <a:cs typeface="Trebuchet MS"/>
                <a:sym typeface="Trebuchet MS"/>
              </a:rPr>
              <a:t>전략 </a:t>
            </a:r>
            <a:r>
              <a:rPr lang="en-US" altLang="ko-KR" sz="2000" dirty="0">
                <a:latin typeface="Trebuchet MS"/>
                <a:ea typeface="Trebuchet MS"/>
                <a:cs typeface="Trebuchet MS"/>
                <a:sym typeface="Trebuchet MS"/>
              </a:rPr>
              <a:t>: </a:t>
            </a:r>
            <a:r>
              <a:rPr lang="ko-KR" altLang="en-US" sz="2000" dirty="0">
                <a:latin typeface="Trebuchet MS"/>
                <a:ea typeface="Trebuchet MS"/>
                <a:cs typeface="Trebuchet MS"/>
                <a:sym typeface="Trebuchet MS"/>
              </a:rPr>
              <a:t>대체 중심을 선택</a:t>
            </a:r>
            <a:endParaRPr sz="2000" dirty="0">
              <a:latin typeface="Trebuchet MS"/>
              <a:ea typeface="Trebuchet MS"/>
              <a:cs typeface="Trebuchet MS"/>
              <a:sym typeface="Trebuchet MS"/>
            </a:endParaRPr>
          </a:p>
          <a:p>
            <a:pPr marL="1155065" marR="5080" lvl="0" indent="-228600" algn="l" rtl="0">
              <a:lnSpc>
                <a:spcPct val="110500"/>
              </a:lnSpc>
              <a:spcBef>
                <a:spcPts val="560"/>
              </a:spcBef>
              <a:spcAft>
                <a:spcPts val="0"/>
              </a:spcAft>
              <a:buNone/>
            </a:pPr>
            <a:r>
              <a:rPr lang="en-US" sz="1600" dirty="0">
                <a:latin typeface="Trebuchet MS"/>
                <a:ea typeface="Trebuchet MS"/>
                <a:cs typeface="Trebuchet MS"/>
                <a:sym typeface="Trebuchet MS"/>
              </a:rPr>
              <a:t>•	Choose the point that is </a:t>
            </a:r>
            <a:r>
              <a:rPr lang="en-US" sz="1600" u="sng" dirty="0">
                <a:latin typeface="Trebuchet MS"/>
                <a:ea typeface="Trebuchet MS"/>
                <a:cs typeface="Trebuchet MS"/>
                <a:sym typeface="Trebuchet MS"/>
              </a:rPr>
              <a:t>farthest away from any current centroid</a:t>
            </a:r>
            <a:r>
              <a:rPr lang="en-US" sz="1600" dirty="0">
                <a:latin typeface="Trebuchet MS"/>
                <a:ea typeface="Trebuchet MS"/>
                <a:cs typeface="Trebuchet MS"/>
                <a:sym typeface="Trebuchet MS"/>
              </a:rPr>
              <a:t>. (This eliminates the  point that currently contributes most to the total squared error)</a:t>
            </a:r>
          </a:p>
          <a:p>
            <a:pPr marL="1155065" marR="5080" lvl="0" indent="-228600" algn="l" rtl="0">
              <a:lnSpc>
                <a:spcPct val="110500"/>
              </a:lnSpc>
              <a:spcBef>
                <a:spcPts val="560"/>
              </a:spcBef>
              <a:spcAft>
                <a:spcPts val="0"/>
              </a:spcAft>
              <a:buNone/>
            </a:pPr>
            <a:r>
              <a:rPr lang="ko-KR" altLang="en-US" sz="1600" dirty="0">
                <a:latin typeface="Trebuchet MS"/>
                <a:ea typeface="Trebuchet MS"/>
                <a:cs typeface="Trebuchet MS"/>
                <a:sym typeface="Trebuchet MS"/>
              </a:rPr>
              <a:t>현재 중심에서 가장 멀어진 점을 선택</a:t>
            </a:r>
            <a:r>
              <a:rPr lang="en-US" altLang="ko-KR" sz="1600" dirty="0">
                <a:latin typeface="Trebuchet MS"/>
                <a:ea typeface="Trebuchet MS"/>
                <a:cs typeface="Trebuchet MS"/>
                <a:sym typeface="Trebuchet MS"/>
              </a:rPr>
              <a:t>(</a:t>
            </a:r>
            <a:r>
              <a:rPr lang="ko-KR" altLang="en-US" sz="1600" dirty="0">
                <a:latin typeface="Trebuchet MS"/>
                <a:ea typeface="Trebuchet MS"/>
                <a:cs typeface="Trebuchet MS"/>
                <a:sym typeface="Trebuchet MS"/>
              </a:rPr>
              <a:t>이는 총 제곱 오차에 많이 기여하는 점을 제거함</a:t>
            </a:r>
            <a:r>
              <a:rPr lang="en-US" altLang="ko-KR" sz="1600" dirty="0">
                <a:latin typeface="Trebuchet MS"/>
                <a:ea typeface="Trebuchet MS"/>
                <a:cs typeface="Trebuchet MS"/>
                <a:sym typeface="Trebuchet MS"/>
              </a:rPr>
              <a:t>)</a:t>
            </a:r>
            <a:endParaRPr sz="1600" dirty="0">
              <a:latin typeface="Trebuchet MS"/>
              <a:ea typeface="Trebuchet MS"/>
              <a:cs typeface="Trebuchet MS"/>
              <a:sym typeface="Trebuchet MS"/>
            </a:endParaRPr>
          </a:p>
          <a:p>
            <a:pPr marL="0" marR="0" lvl="0" indent="0" algn="l" rtl="0">
              <a:lnSpc>
                <a:spcPct val="100000"/>
              </a:lnSpc>
              <a:spcBef>
                <a:spcPts val="15"/>
              </a:spcBef>
              <a:spcAft>
                <a:spcPts val="0"/>
              </a:spcAft>
              <a:buNone/>
            </a:pPr>
            <a:endParaRPr sz="2300" dirty="0">
              <a:latin typeface="Trebuchet MS"/>
              <a:ea typeface="Trebuchet MS"/>
              <a:cs typeface="Trebuchet MS"/>
              <a:sym typeface="Trebuchet MS"/>
            </a:endParaRPr>
          </a:p>
          <a:p>
            <a:pPr marL="1155065" marR="38100" lvl="0" indent="-228600" algn="l" rtl="0">
              <a:lnSpc>
                <a:spcPct val="105499"/>
              </a:lnSpc>
              <a:spcBef>
                <a:spcPts val="0"/>
              </a:spcBef>
              <a:spcAft>
                <a:spcPts val="0"/>
              </a:spcAft>
              <a:buNone/>
            </a:pPr>
            <a:r>
              <a:rPr lang="en-US" sz="1600" dirty="0">
                <a:latin typeface="Trebuchet MS"/>
                <a:ea typeface="Trebuchet MS"/>
                <a:cs typeface="Trebuchet MS"/>
                <a:sym typeface="Trebuchet MS"/>
              </a:rPr>
              <a:t>•	Choose the replacement centroid </a:t>
            </a:r>
            <a:r>
              <a:rPr lang="en-US" sz="1600" u="sng" dirty="0">
                <a:latin typeface="Trebuchet MS"/>
                <a:ea typeface="Trebuchet MS"/>
                <a:cs typeface="Trebuchet MS"/>
                <a:sym typeface="Trebuchet MS"/>
              </a:rPr>
              <a:t>from the cluster that has the highest SSE</a:t>
            </a:r>
            <a:r>
              <a:rPr lang="en-US" sz="1600" dirty="0">
                <a:latin typeface="Trebuchet MS"/>
                <a:ea typeface="Trebuchet MS"/>
                <a:cs typeface="Trebuchet MS"/>
                <a:sym typeface="Trebuchet MS"/>
              </a:rPr>
              <a:t>. (This will  typically </a:t>
            </a:r>
            <a:r>
              <a:rPr lang="en-US" sz="1600" u="sng" dirty="0">
                <a:latin typeface="Trebuchet MS"/>
                <a:ea typeface="Trebuchet MS"/>
                <a:cs typeface="Trebuchet MS"/>
                <a:sym typeface="Trebuchet MS"/>
              </a:rPr>
              <a:t>split the cluster</a:t>
            </a:r>
            <a:r>
              <a:rPr lang="en-US" sz="1600" dirty="0">
                <a:latin typeface="Trebuchet MS"/>
                <a:ea typeface="Trebuchet MS"/>
                <a:cs typeface="Trebuchet MS"/>
                <a:sym typeface="Trebuchet MS"/>
              </a:rPr>
              <a:t> and reduce the overall SSE of the clustering)</a:t>
            </a:r>
          </a:p>
          <a:p>
            <a:pPr marL="1155065" marR="38100" lvl="0" indent="-228600" algn="l" rtl="0">
              <a:lnSpc>
                <a:spcPct val="105499"/>
              </a:lnSpc>
              <a:spcBef>
                <a:spcPts val="0"/>
              </a:spcBef>
              <a:spcAft>
                <a:spcPts val="0"/>
              </a:spcAft>
              <a:buNone/>
            </a:pPr>
            <a:r>
              <a:rPr lang="en-US" sz="1600" dirty="0">
                <a:latin typeface="Trebuchet MS"/>
                <a:ea typeface="Trebuchet MS"/>
                <a:cs typeface="Trebuchet MS"/>
                <a:sym typeface="Trebuchet MS"/>
              </a:rPr>
              <a:t>SSE </a:t>
            </a:r>
            <a:r>
              <a:rPr lang="ko-KR" altLang="en-US" sz="1600" dirty="0">
                <a:latin typeface="Trebuchet MS"/>
                <a:ea typeface="Trebuchet MS"/>
                <a:cs typeface="Trebuchet MS"/>
                <a:sym typeface="Trebuchet MS"/>
              </a:rPr>
              <a:t>가 가장 높은 클러스터에서 교체 중심을 선택합니다</a:t>
            </a:r>
            <a:r>
              <a:rPr lang="en-US" altLang="ko-KR" sz="1600" dirty="0">
                <a:latin typeface="Trebuchet MS"/>
                <a:ea typeface="Trebuchet MS"/>
                <a:cs typeface="Trebuchet MS"/>
                <a:sym typeface="Trebuchet MS"/>
              </a:rPr>
              <a:t>. (</a:t>
            </a:r>
            <a:r>
              <a:rPr lang="ko-KR" altLang="en-US" sz="1600" dirty="0">
                <a:latin typeface="Trebuchet MS"/>
                <a:ea typeface="Trebuchet MS"/>
                <a:cs typeface="Trebuchet MS"/>
                <a:sym typeface="Trebuchet MS"/>
              </a:rPr>
              <a:t>이는 일반적으로 클러스터를 분할하고 클러스터링의 전체 </a:t>
            </a:r>
            <a:r>
              <a:rPr lang="en-US" altLang="ko-KR" sz="1600" dirty="0">
                <a:latin typeface="Trebuchet MS"/>
                <a:ea typeface="Trebuchet MS"/>
                <a:cs typeface="Trebuchet MS"/>
                <a:sym typeface="Trebuchet MS"/>
              </a:rPr>
              <a:t>SSE</a:t>
            </a:r>
            <a:r>
              <a:rPr lang="ko-KR" altLang="en-US" sz="1600" dirty="0">
                <a:latin typeface="Trebuchet MS"/>
                <a:ea typeface="Trebuchet MS"/>
                <a:cs typeface="Trebuchet MS"/>
                <a:sym typeface="Trebuchet MS"/>
              </a:rPr>
              <a:t>를 줄입니다</a:t>
            </a:r>
            <a:r>
              <a:rPr lang="en-US" altLang="ko-KR" sz="1600" dirty="0">
                <a:latin typeface="Trebuchet MS"/>
                <a:ea typeface="Trebuchet MS"/>
                <a:cs typeface="Trebuchet MS"/>
                <a:sym typeface="Trebuchet MS"/>
              </a:rPr>
              <a:t>. )</a:t>
            </a:r>
            <a:endParaRPr sz="1600" dirty="0">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916939" y="623315"/>
            <a:ext cx="59709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 Issues</a:t>
            </a:r>
            <a:endParaRPr sz="3900">
              <a:latin typeface="Trebuchet MS"/>
              <a:ea typeface="Trebuchet MS"/>
              <a:cs typeface="Trebuchet MS"/>
              <a:sym typeface="Trebuchet MS"/>
            </a:endParaRPr>
          </a:p>
        </p:txBody>
      </p:sp>
      <p:sp>
        <p:nvSpPr>
          <p:cNvPr id="265" name="Google Shape;265;p18"/>
          <p:cNvSpPr txBox="1"/>
          <p:nvPr/>
        </p:nvSpPr>
        <p:spPr>
          <a:xfrm>
            <a:off x="916950" y="1807975"/>
            <a:ext cx="9621900" cy="428982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Outliers </a:t>
            </a:r>
            <a:r>
              <a:rPr lang="ko-KR" altLang="en-US" sz="2300" dirty="0">
                <a:latin typeface="Trebuchet MS"/>
                <a:ea typeface="Trebuchet MS"/>
                <a:cs typeface="Trebuchet MS"/>
                <a:sym typeface="Trebuchet MS"/>
              </a:rPr>
              <a:t>이상치</a:t>
            </a:r>
            <a:endParaRPr sz="23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1900" dirty="0">
                <a:latin typeface="Trebuchet MS"/>
                <a:ea typeface="Trebuchet MS"/>
                <a:cs typeface="Trebuchet MS"/>
                <a:sym typeface="Trebuchet MS"/>
              </a:rPr>
              <a:t>• Outliers can unduly influence the clusters that are found.</a:t>
            </a:r>
          </a:p>
          <a:p>
            <a:pPr marL="469900" marR="0" lvl="0" indent="0" algn="l" rtl="0">
              <a:lnSpc>
                <a:spcPct val="100000"/>
              </a:lnSpc>
              <a:spcBef>
                <a:spcPts val="135"/>
              </a:spcBef>
              <a:spcAft>
                <a:spcPts val="0"/>
              </a:spcAft>
              <a:buNone/>
            </a:pPr>
            <a:r>
              <a:rPr lang="ko-KR" altLang="en-US" sz="1900" dirty="0">
                <a:latin typeface="Trebuchet MS"/>
                <a:ea typeface="Trebuchet MS"/>
                <a:cs typeface="Trebuchet MS"/>
                <a:sym typeface="Trebuchet MS"/>
              </a:rPr>
              <a:t>이상치가 클러스터에 과도한 영향을 끼칠 수 있음</a:t>
            </a:r>
            <a:endParaRPr sz="1900" dirty="0">
              <a:latin typeface="Trebuchet MS"/>
              <a:ea typeface="Trebuchet MS"/>
              <a:cs typeface="Trebuchet MS"/>
              <a:sym typeface="Trebuchet MS"/>
            </a:endParaRPr>
          </a:p>
          <a:p>
            <a:pPr marL="698500" marR="857885" lvl="0" indent="-228600" algn="l" rtl="0">
              <a:lnSpc>
                <a:spcPct val="109166"/>
              </a:lnSpc>
              <a:spcBef>
                <a:spcPts val="520"/>
              </a:spcBef>
              <a:spcAft>
                <a:spcPts val="0"/>
              </a:spcAft>
              <a:buNone/>
            </a:pPr>
            <a:r>
              <a:rPr lang="en-US" sz="1900" dirty="0">
                <a:latin typeface="Trebuchet MS"/>
                <a:ea typeface="Trebuchet MS"/>
                <a:cs typeface="Trebuchet MS"/>
                <a:sym typeface="Trebuchet MS"/>
              </a:rPr>
              <a:t>• When outliers are present, the resulting cluster centroid may </a:t>
            </a:r>
            <a:r>
              <a:rPr lang="en-US" sz="1900" u="sng" dirty="0">
                <a:latin typeface="Trebuchet MS"/>
                <a:ea typeface="Trebuchet MS"/>
                <a:cs typeface="Trebuchet MS"/>
                <a:sym typeface="Trebuchet MS"/>
              </a:rPr>
              <a:t>not be </a:t>
            </a:r>
            <a:r>
              <a:rPr lang="en-US" sz="1900" dirty="0">
                <a:latin typeface="Trebuchet MS"/>
                <a:ea typeface="Trebuchet MS"/>
                <a:cs typeface="Trebuchet MS"/>
                <a:sym typeface="Trebuchet MS"/>
              </a:rPr>
              <a:t> </a:t>
            </a:r>
            <a:r>
              <a:rPr lang="en-US" sz="1900" u="sng" dirty="0">
                <a:latin typeface="Trebuchet MS"/>
                <a:ea typeface="Trebuchet MS"/>
                <a:cs typeface="Trebuchet MS"/>
                <a:sym typeface="Trebuchet MS"/>
              </a:rPr>
              <a:t>representative</a:t>
            </a:r>
            <a:r>
              <a:rPr lang="en-US" sz="1900" dirty="0">
                <a:latin typeface="Trebuchet MS"/>
                <a:ea typeface="Trebuchet MS"/>
                <a:cs typeface="Trebuchet MS"/>
                <a:sym typeface="Trebuchet MS"/>
              </a:rPr>
              <a:t> and the SSE will be higher as well.</a:t>
            </a:r>
          </a:p>
          <a:p>
            <a:pPr marL="698500" marR="857885" lvl="0" indent="-228600" algn="l" rtl="0">
              <a:lnSpc>
                <a:spcPct val="109166"/>
              </a:lnSpc>
              <a:spcBef>
                <a:spcPts val="520"/>
              </a:spcBef>
              <a:spcAft>
                <a:spcPts val="0"/>
              </a:spcAft>
              <a:buNone/>
            </a:pPr>
            <a:r>
              <a:rPr lang="ko-KR" altLang="en-US" sz="1900" dirty="0" err="1">
                <a:latin typeface="Trebuchet MS"/>
                <a:ea typeface="Trebuchet MS"/>
                <a:cs typeface="Trebuchet MS"/>
                <a:sym typeface="Trebuchet MS"/>
              </a:rPr>
              <a:t>아웃라이어가</a:t>
            </a:r>
            <a:r>
              <a:rPr lang="ko-KR" altLang="en-US" sz="1900" dirty="0">
                <a:latin typeface="Trebuchet MS"/>
                <a:ea typeface="Trebuchet MS"/>
                <a:cs typeface="Trebuchet MS"/>
                <a:sym typeface="Trebuchet MS"/>
              </a:rPr>
              <a:t> 있는 경우 결과중심중심이 대표성이 아닐 수 있으며</a:t>
            </a:r>
            <a:r>
              <a:rPr lang="en-US" altLang="ko-KR" sz="1900" dirty="0">
                <a:latin typeface="Trebuchet MS"/>
                <a:ea typeface="Trebuchet MS"/>
                <a:cs typeface="Trebuchet MS"/>
                <a:sym typeface="Trebuchet MS"/>
              </a:rPr>
              <a:t>, SSE</a:t>
            </a:r>
            <a:r>
              <a:rPr lang="ko-KR" altLang="en-US" sz="1900" dirty="0">
                <a:latin typeface="Trebuchet MS"/>
                <a:ea typeface="Trebuchet MS"/>
                <a:cs typeface="Trebuchet MS"/>
                <a:sym typeface="Trebuchet MS"/>
              </a:rPr>
              <a:t>도 더 높아진다</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a:p>
            <a:pPr marL="0" marR="0" lvl="0" indent="0" algn="l" rtl="0">
              <a:lnSpc>
                <a:spcPct val="100000"/>
              </a:lnSpc>
              <a:spcBef>
                <a:spcPts val="55"/>
              </a:spcBef>
              <a:spcAft>
                <a:spcPts val="0"/>
              </a:spcAft>
              <a:buNone/>
            </a:pPr>
            <a:endParaRPr sz="2550" dirty="0">
              <a:latin typeface="Trebuchet MS"/>
              <a:ea typeface="Trebuchet MS"/>
              <a:cs typeface="Trebuchet MS"/>
              <a:sym typeface="Trebuchet MS"/>
            </a:endParaRPr>
          </a:p>
          <a:p>
            <a:pPr marL="698500" marR="5080" lvl="0" indent="-228600" algn="l" rtl="0">
              <a:lnSpc>
                <a:spcPct val="107916"/>
              </a:lnSpc>
              <a:spcBef>
                <a:spcPts val="0"/>
              </a:spcBef>
              <a:spcAft>
                <a:spcPts val="0"/>
              </a:spcAft>
              <a:buNone/>
            </a:pPr>
            <a:r>
              <a:rPr lang="en-US" sz="1900" dirty="0">
                <a:latin typeface="Trebuchet MS"/>
                <a:ea typeface="Trebuchet MS"/>
                <a:cs typeface="Trebuchet MS"/>
                <a:sym typeface="Trebuchet MS"/>
              </a:rPr>
              <a:t>• The strategy is to eliminate outliers. However, in some applications, outliers  should not be eliminated.</a:t>
            </a:r>
          </a:p>
          <a:p>
            <a:pPr marL="698500" marR="5080" lvl="0" indent="-228600" algn="l" rtl="0">
              <a:lnSpc>
                <a:spcPct val="107916"/>
              </a:lnSpc>
              <a:spcBef>
                <a:spcPts val="0"/>
              </a:spcBef>
              <a:spcAft>
                <a:spcPts val="0"/>
              </a:spcAft>
              <a:buNone/>
            </a:pPr>
            <a:r>
              <a:rPr lang="ko-KR" altLang="en-US" sz="1900" dirty="0">
                <a:latin typeface="Trebuchet MS"/>
                <a:ea typeface="Trebuchet MS"/>
                <a:cs typeface="Trebuchet MS"/>
                <a:sym typeface="Trebuchet MS"/>
              </a:rPr>
              <a:t>전략은 이상치 제거하는 것</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a:p>
            <a:pPr marL="1155065" marR="203200" lvl="0" indent="-228600" algn="l" rtl="0">
              <a:lnSpc>
                <a:spcPct val="104499"/>
              </a:lnSpc>
              <a:spcBef>
                <a:spcPts val="620"/>
              </a:spcBef>
              <a:spcAft>
                <a:spcPts val="0"/>
              </a:spcAft>
              <a:buNone/>
            </a:pPr>
            <a:r>
              <a:rPr lang="en-US" sz="1500" dirty="0">
                <a:latin typeface="Trebuchet MS"/>
                <a:ea typeface="Trebuchet MS"/>
                <a:cs typeface="Trebuchet MS"/>
                <a:sym typeface="Trebuchet MS"/>
              </a:rPr>
              <a:t>•	E.g., in financial analysis, unusually profitable customers are outliers, but are the most  interesting points as well.</a:t>
            </a:r>
            <a:endParaRPr sz="1500" dirty="0">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9"/>
        <p:cNvGrpSpPr/>
        <p:nvPr/>
      </p:nvGrpSpPr>
      <p:grpSpPr>
        <a:xfrm>
          <a:off x="0" y="0"/>
          <a:ext cx="0" cy="0"/>
          <a:chOff x="0" y="0"/>
          <a:chExt cx="0" cy="0"/>
        </a:xfrm>
      </p:grpSpPr>
      <p:sp>
        <p:nvSpPr>
          <p:cNvPr id="270" name="Google Shape;270;p19"/>
          <p:cNvSpPr txBox="1">
            <a:spLocks noGrp="1"/>
          </p:cNvSpPr>
          <p:nvPr>
            <p:ph type="title"/>
          </p:nvPr>
        </p:nvSpPr>
        <p:spPr>
          <a:xfrm>
            <a:off x="916939" y="623315"/>
            <a:ext cx="90093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 &amp; Types of Clusters</a:t>
            </a:r>
            <a:endParaRPr sz="3900">
              <a:latin typeface="Trebuchet MS"/>
              <a:ea typeface="Trebuchet MS"/>
              <a:cs typeface="Trebuchet MS"/>
              <a:sym typeface="Trebuchet MS"/>
            </a:endParaRPr>
          </a:p>
        </p:txBody>
      </p:sp>
      <p:sp>
        <p:nvSpPr>
          <p:cNvPr id="271" name="Google Shape;271;p19"/>
          <p:cNvSpPr txBox="1">
            <a:spLocks noGrp="1"/>
          </p:cNvSpPr>
          <p:nvPr>
            <p:ph type="body" idx="1"/>
          </p:nvPr>
        </p:nvSpPr>
        <p:spPr>
          <a:xfrm>
            <a:off x="778511" y="1501677"/>
            <a:ext cx="10635000" cy="2739346"/>
          </a:xfrm>
          <a:prstGeom prst="rect">
            <a:avLst/>
          </a:prstGeom>
          <a:noFill/>
          <a:ln>
            <a:noFill/>
          </a:ln>
        </p:spPr>
        <p:txBody>
          <a:bodyPr spcFirstLastPara="1" wrap="square" lIns="0" tIns="107575" rIns="0" bIns="0" anchor="t" anchorCtr="0">
            <a:spAutoFit/>
          </a:bodyPr>
          <a:lstStyle/>
          <a:p>
            <a:pPr marL="379095" marR="5080">
              <a:lnSpc>
                <a:spcPct val="107142"/>
              </a:lnSpc>
            </a:pPr>
            <a:r>
              <a:rPr lang="en-US" sz="2300" dirty="0">
                <a:latin typeface="Trebuchet MS"/>
                <a:ea typeface="Trebuchet MS"/>
                <a:cs typeface="Trebuchet MS"/>
                <a:sym typeface="Trebuchet MS"/>
              </a:rPr>
              <a:t>• </a:t>
            </a:r>
            <a:r>
              <a:rPr lang="ko-KR" altLang="en-US" sz="2300" u="sng" dirty="0">
                <a:latin typeface="Trebuchet MS"/>
                <a:ea typeface="Trebuchet MS"/>
                <a:cs typeface="Trebuchet MS"/>
                <a:sym typeface="Trebuchet MS"/>
              </a:rPr>
              <a:t>클러스터가 원형이 아닐 경우 </a:t>
            </a:r>
            <a:endParaRPr lang="ko-KR" altLang="en-US" sz="2300" dirty="0">
              <a:latin typeface="Trebuchet MS"/>
              <a:ea typeface="Trebuchet MS"/>
              <a:cs typeface="Trebuchet MS"/>
              <a:sym typeface="Trebuchet MS"/>
            </a:endParaRPr>
          </a:p>
          <a:p>
            <a:pPr marL="379095" marR="5080" lvl="0" indent="-228600" algn="l" rtl="0">
              <a:lnSpc>
                <a:spcPct val="107142"/>
              </a:lnSpc>
              <a:spcBef>
                <a:spcPts val="0"/>
              </a:spcBef>
              <a:spcAft>
                <a:spcPts val="0"/>
              </a:spcAft>
              <a:buNone/>
            </a:pPr>
            <a:r>
              <a:rPr lang="en-US" sz="2300" dirty="0">
                <a:latin typeface="Trebuchet MS"/>
                <a:ea typeface="Trebuchet MS"/>
                <a:cs typeface="Trebuchet MS"/>
                <a:sym typeface="Trebuchet MS"/>
              </a:rPr>
              <a:t>K-means has difficulty detecting the “natural” clusters, when clusters  have </a:t>
            </a:r>
            <a:r>
              <a:rPr lang="en-US" sz="2300" u="sng" dirty="0">
                <a:latin typeface="Trebuchet MS"/>
                <a:ea typeface="Trebuchet MS"/>
                <a:cs typeface="Trebuchet MS"/>
                <a:sym typeface="Trebuchet MS"/>
              </a:rPr>
              <a:t>non-spherical shapes.</a:t>
            </a:r>
          </a:p>
          <a:p>
            <a:pPr marL="836294" marR="427990" lvl="0" indent="-228600" algn="l" rtl="0">
              <a:lnSpc>
                <a:spcPct val="109166"/>
              </a:lnSpc>
              <a:spcBef>
                <a:spcPts val="495"/>
              </a:spcBef>
              <a:spcAft>
                <a:spcPts val="1600"/>
              </a:spcAft>
              <a:buNone/>
            </a:pPr>
            <a:r>
              <a:rPr lang="en-US" sz="1900" dirty="0">
                <a:latin typeface="Trebuchet MS"/>
                <a:ea typeface="Trebuchet MS"/>
                <a:cs typeface="Trebuchet MS"/>
                <a:sym typeface="Trebuchet MS"/>
              </a:rPr>
              <a:t>• K-means finds two clusters that mix portions of the two natural clusters  because the shape of the natural clusters is </a:t>
            </a:r>
            <a:r>
              <a:rPr lang="en-US" sz="1900" u="sng" dirty="0">
                <a:latin typeface="Trebuchet MS"/>
                <a:ea typeface="Trebuchet MS"/>
                <a:cs typeface="Trebuchet MS"/>
                <a:sym typeface="Trebuchet MS"/>
              </a:rPr>
              <a:t>not globul</a:t>
            </a:r>
            <a:r>
              <a:rPr lang="en-US" sz="1900" dirty="0">
                <a:latin typeface="Trebuchet MS"/>
                <a:ea typeface="Trebuchet MS"/>
                <a:cs typeface="Trebuchet MS"/>
                <a:sym typeface="Trebuchet MS"/>
              </a:rPr>
              <a:t>ar.</a:t>
            </a:r>
          </a:p>
          <a:p>
            <a:pPr marL="836294" marR="427990" lvl="0" indent="-228600" algn="l" rtl="0">
              <a:lnSpc>
                <a:spcPct val="109166"/>
              </a:lnSpc>
              <a:spcBef>
                <a:spcPts val="495"/>
              </a:spcBef>
              <a:spcAft>
                <a:spcPts val="1600"/>
              </a:spcAft>
              <a:buNone/>
            </a:pP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p:txBody>
      </p:sp>
      <p:pic>
        <p:nvPicPr>
          <p:cNvPr id="272" name="Google Shape;272;p19"/>
          <p:cNvPicPr preferRelativeResize="0"/>
          <p:nvPr/>
        </p:nvPicPr>
        <p:blipFill rotWithShape="1">
          <a:blip r:embed="rId3">
            <a:alphaModFix/>
          </a:blip>
          <a:srcRect/>
          <a:stretch/>
        </p:blipFill>
        <p:spPr>
          <a:xfrm>
            <a:off x="4181515" y="4090755"/>
            <a:ext cx="7045285" cy="27672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sp>
        <p:nvSpPr>
          <p:cNvPr id="137" name="Google Shape;137;p2"/>
          <p:cNvSpPr txBox="1">
            <a:spLocks noGrp="1"/>
          </p:cNvSpPr>
          <p:nvPr>
            <p:ph type="title"/>
          </p:nvPr>
        </p:nvSpPr>
        <p:spPr>
          <a:xfrm>
            <a:off x="916939" y="623315"/>
            <a:ext cx="51891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Unsupervised Learning</a:t>
            </a:r>
            <a:endParaRPr sz="3900">
              <a:latin typeface="Trebuchet MS"/>
              <a:ea typeface="Trebuchet MS"/>
              <a:cs typeface="Trebuchet MS"/>
              <a:sym typeface="Trebuchet MS"/>
            </a:endParaRPr>
          </a:p>
        </p:txBody>
      </p:sp>
      <p:sp>
        <p:nvSpPr>
          <p:cNvPr id="138" name="Google Shape;138;p2"/>
          <p:cNvSpPr txBox="1"/>
          <p:nvPr/>
        </p:nvSpPr>
        <p:spPr>
          <a:xfrm>
            <a:off x="916954" y="1756975"/>
            <a:ext cx="9816600" cy="782400"/>
          </a:xfrm>
          <a:prstGeom prst="rect">
            <a:avLst/>
          </a:prstGeom>
          <a:noFill/>
          <a:ln>
            <a:noFill/>
          </a:ln>
        </p:spPr>
        <p:txBody>
          <a:bodyPr spcFirstLastPara="1" wrap="square" lIns="0" tIns="62225" rIns="0" bIns="0" anchor="t" anchorCtr="0">
            <a:spAutoFit/>
          </a:bodyPr>
          <a:lstStyle/>
          <a:p>
            <a:pPr marL="12700" marR="0" lvl="0" indent="0" algn="l" rtl="0">
              <a:lnSpc>
                <a:spcPct val="100000"/>
              </a:lnSpc>
              <a:spcBef>
                <a:spcPts val="0"/>
              </a:spcBef>
              <a:spcAft>
                <a:spcPts val="0"/>
              </a:spcAft>
              <a:buNone/>
            </a:pPr>
            <a:r>
              <a:rPr lang="en-US" sz="2200" i="0" u="none" strike="noStrike" cap="none">
                <a:latin typeface="Trebuchet MS"/>
                <a:ea typeface="Trebuchet MS"/>
                <a:cs typeface="Trebuchet MS"/>
                <a:sym typeface="Trebuchet MS"/>
              </a:rPr>
              <a:t>• The training data you feed to the algorithm is </a:t>
            </a:r>
            <a:r>
              <a:rPr lang="en-US" sz="2200" i="0" u="sng" strike="noStrike" cap="none">
                <a:latin typeface="Trebuchet MS"/>
                <a:ea typeface="Trebuchet MS"/>
                <a:cs typeface="Trebuchet MS"/>
                <a:sym typeface="Trebuchet MS"/>
              </a:rPr>
              <a:t>unlabeled</a:t>
            </a:r>
            <a:r>
              <a:rPr lang="en-US" sz="2200" i="0" u="none" strike="noStrike" cap="none">
                <a:latin typeface="Trebuchet MS"/>
                <a:ea typeface="Trebuchet MS"/>
                <a:cs typeface="Trebuchet MS"/>
                <a:sym typeface="Trebuchet MS"/>
              </a:rPr>
              <a:t>.</a:t>
            </a:r>
            <a:endParaRPr sz="2200" i="0" u="none" strike="noStrike" cap="none">
              <a:latin typeface="Trebuchet MS"/>
              <a:ea typeface="Trebuchet MS"/>
              <a:cs typeface="Trebuchet MS"/>
              <a:sym typeface="Trebuchet MS"/>
            </a:endParaRPr>
          </a:p>
          <a:p>
            <a:pPr marL="469900" marR="0" lvl="0" indent="0" algn="l" rtl="0">
              <a:lnSpc>
                <a:spcPct val="100000"/>
              </a:lnSpc>
              <a:spcBef>
                <a:spcPts val="330"/>
              </a:spcBef>
              <a:spcAft>
                <a:spcPts val="0"/>
              </a:spcAft>
              <a:buNone/>
            </a:pPr>
            <a:r>
              <a:rPr lang="en-US" sz="2200" i="0" u="none" strike="noStrike" cap="none">
                <a:latin typeface="Trebuchet MS"/>
                <a:ea typeface="Trebuchet MS"/>
                <a:cs typeface="Trebuchet MS"/>
                <a:sym typeface="Trebuchet MS"/>
              </a:rPr>
              <a:t>•	</a:t>
            </a:r>
            <a:r>
              <a:rPr lang="en-US" sz="1900" i="0" u="none" strike="noStrike" cap="none">
                <a:latin typeface="Trebuchet MS"/>
                <a:ea typeface="Trebuchet MS"/>
                <a:cs typeface="Trebuchet MS"/>
                <a:sym typeface="Trebuchet MS"/>
              </a:rPr>
              <a:t>The goal is usually to understand the input data better.</a:t>
            </a:r>
            <a:endParaRPr sz="1900" i="0" u="none" strike="noStrike" cap="none">
              <a:latin typeface="Trebuchet MS"/>
              <a:ea typeface="Trebuchet MS"/>
              <a:cs typeface="Trebuchet MS"/>
              <a:sym typeface="Trebuchet MS"/>
            </a:endParaRPr>
          </a:p>
        </p:txBody>
      </p:sp>
      <p:graphicFrame>
        <p:nvGraphicFramePr>
          <p:cNvPr id="139" name="Google Shape;139;p2"/>
          <p:cNvGraphicFramePr/>
          <p:nvPr/>
        </p:nvGraphicFramePr>
        <p:xfrm>
          <a:off x="1686237" y="3422650"/>
          <a:ext cx="1036325" cy="1371600"/>
        </p:xfrm>
        <a:graphic>
          <a:graphicData uri="http://schemas.openxmlformats.org/drawingml/2006/table">
            <a:tbl>
              <a:tblPr firstRow="1" bandRow="1">
                <a:noFill/>
                <a:tableStyleId>{2F88A568-45B9-45A9-BB25-77DD010BCEDC}</a:tableStyleId>
              </a:tblPr>
              <a:tblGrid>
                <a:gridCol w="386075">
                  <a:extLst>
                    <a:ext uri="{9D8B030D-6E8A-4147-A177-3AD203B41FA5}">
                      <a16:colId xmlns:a16="http://schemas.microsoft.com/office/drawing/2014/main" val="20000"/>
                    </a:ext>
                  </a:extLst>
                </a:gridCol>
                <a:gridCol w="323850">
                  <a:extLst>
                    <a:ext uri="{9D8B030D-6E8A-4147-A177-3AD203B41FA5}">
                      <a16:colId xmlns:a16="http://schemas.microsoft.com/office/drawing/2014/main" val="20001"/>
                    </a:ext>
                  </a:extLst>
                </a:gridCol>
                <a:gridCol w="326400">
                  <a:extLst>
                    <a:ext uri="{9D8B030D-6E8A-4147-A177-3AD203B41FA5}">
                      <a16:colId xmlns:a16="http://schemas.microsoft.com/office/drawing/2014/main" val="20002"/>
                    </a:ext>
                  </a:extLst>
                </a:gridCol>
              </a:tblGrid>
              <a:tr h="228600">
                <a:tc>
                  <a:txBody>
                    <a:bodyPr/>
                    <a:lstStyle/>
                    <a:p>
                      <a:pPr marL="0" marR="0" lvl="0" indent="0" algn="ctr" rtl="0">
                        <a:lnSpc>
                          <a:spcPct val="100000"/>
                        </a:lnSpc>
                        <a:spcBef>
                          <a:spcPts val="0"/>
                        </a:spcBef>
                        <a:spcAft>
                          <a:spcPts val="0"/>
                        </a:spcAft>
                        <a:buNone/>
                      </a:pPr>
                      <a:r>
                        <a:rPr lang="en-US" sz="900" u="none" strike="noStrike" cap="none">
                          <a:latin typeface="Arial"/>
                          <a:ea typeface="Arial"/>
                          <a:cs typeface="Arial"/>
                          <a:sym typeface="Arial"/>
                        </a:rPr>
                        <a:t>No.</a:t>
                      </a:r>
                      <a:endParaRPr sz="900" u="none" strike="noStrike" cap="none">
                        <a:latin typeface="Arial"/>
                        <a:ea typeface="Arial"/>
                        <a:cs typeface="Arial"/>
                        <a:sym typeface="Arial"/>
                      </a:endParaRPr>
                    </a:p>
                  </a:txBody>
                  <a:tcPr marL="0" marR="0" marT="438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90805" marR="0" lvl="0" indent="0" algn="l" rtl="0">
                        <a:lnSpc>
                          <a:spcPct val="100000"/>
                        </a:lnSpc>
                        <a:spcBef>
                          <a:spcPts val="0"/>
                        </a:spcBef>
                        <a:spcAft>
                          <a:spcPts val="0"/>
                        </a:spcAft>
                        <a:buNone/>
                      </a:pPr>
                      <a:r>
                        <a:rPr lang="en-US" sz="900" u="none" strike="noStrike" cap="none">
                          <a:latin typeface="Cambria Math"/>
                          <a:ea typeface="Cambria Math"/>
                          <a:cs typeface="Cambria Math"/>
                          <a:sym typeface="Cambria Math"/>
                        </a:rPr>
                        <a:t>𝑥</a:t>
                      </a:r>
                      <a:r>
                        <a:rPr lang="en-US" sz="1050" u="none" strike="noStrike" cap="none" baseline="-25000">
                          <a:latin typeface="Cambria Math"/>
                          <a:ea typeface="Cambria Math"/>
                          <a:cs typeface="Cambria Math"/>
                          <a:sym typeface="Cambria Math"/>
                        </a:rPr>
                        <a:t>1</a:t>
                      </a:r>
                      <a:endParaRPr sz="1050" u="none" strike="noStrike" cap="none" baseline="-25000">
                        <a:latin typeface="Cambria Math"/>
                        <a:ea typeface="Cambria Math"/>
                        <a:cs typeface="Cambria Math"/>
                        <a:sym typeface="Cambria Math"/>
                      </a:endParaRPr>
                    </a:p>
                  </a:txBody>
                  <a:tcPr marL="0" marR="0" marT="438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90805" marR="0" lvl="0" indent="0" algn="l" rtl="0">
                        <a:lnSpc>
                          <a:spcPct val="100000"/>
                        </a:lnSpc>
                        <a:spcBef>
                          <a:spcPts val="0"/>
                        </a:spcBef>
                        <a:spcAft>
                          <a:spcPts val="0"/>
                        </a:spcAft>
                        <a:buNone/>
                      </a:pPr>
                      <a:r>
                        <a:rPr lang="en-US" sz="900" u="none" strike="noStrike" cap="none">
                          <a:latin typeface="Cambria Math"/>
                          <a:ea typeface="Cambria Math"/>
                          <a:cs typeface="Cambria Math"/>
                          <a:sym typeface="Cambria Math"/>
                        </a:rPr>
                        <a:t>𝑥</a:t>
                      </a:r>
                      <a:r>
                        <a:rPr lang="en-US" sz="1050" u="none" strike="noStrike" cap="none" baseline="-25000">
                          <a:latin typeface="Cambria Math"/>
                          <a:ea typeface="Cambria Math"/>
                          <a:cs typeface="Cambria Math"/>
                          <a:sym typeface="Cambria Math"/>
                        </a:rPr>
                        <a:t>2</a:t>
                      </a:r>
                      <a:endParaRPr sz="1050" u="none" strike="noStrike" cap="none" baseline="-25000">
                        <a:latin typeface="Cambria Math"/>
                        <a:ea typeface="Cambria Math"/>
                        <a:cs typeface="Cambria Math"/>
                        <a:sym typeface="Cambria Math"/>
                      </a:endParaRPr>
                    </a:p>
                  </a:txBody>
                  <a:tcPr marL="0" marR="0" marT="438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8600">
                <a:tc>
                  <a:txBody>
                    <a:bodyPr/>
                    <a:lstStyle/>
                    <a:p>
                      <a:pPr marL="0" marR="0" lvl="0" indent="0" algn="ctr" rtl="0">
                        <a:lnSpc>
                          <a:spcPct val="100000"/>
                        </a:lnSpc>
                        <a:spcBef>
                          <a:spcPts val="0"/>
                        </a:spcBef>
                        <a:spcAft>
                          <a:spcPts val="0"/>
                        </a:spcAft>
                        <a:buNone/>
                      </a:pPr>
                      <a:r>
                        <a:rPr lang="en-US" sz="900" u="none" strike="noStrike" cap="none">
                          <a:latin typeface="Arial"/>
                          <a:ea typeface="Arial"/>
                          <a:cs typeface="Arial"/>
                          <a:sym typeface="Arial"/>
                        </a:rPr>
                        <a:t>1</a:t>
                      </a:r>
                      <a:endParaRPr sz="900" u="none" strike="noStrike" cap="none">
                        <a:latin typeface="Arial"/>
                        <a:ea typeface="Arial"/>
                        <a:cs typeface="Arial"/>
                        <a:sym typeface="Arial"/>
                      </a:endParaRPr>
                    </a:p>
                  </a:txBody>
                  <a:tcPr marL="0" marR="0" marT="438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marL="0" marR="0" lvl="0" indent="0" algn="ctr" rtl="0">
                        <a:lnSpc>
                          <a:spcPct val="100000"/>
                        </a:lnSpc>
                        <a:spcBef>
                          <a:spcPts val="0"/>
                        </a:spcBef>
                        <a:spcAft>
                          <a:spcPts val="0"/>
                        </a:spcAft>
                        <a:buNone/>
                      </a:pPr>
                      <a:r>
                        <a:rPr lang="en-US" sz="900" u="none" strike="noStrike" cap="none">
                          <a:latin typeface="Arial"/>
                          <a:ea typeface="Arial"/>
                          <a:cs typeface="Arial"/>
                          <a:sym typeface="Arial"/>
                        </a:rPr>
                        <a:t>2</a:t>
                      </a:r>
                      <a:endParaRPr sz="900" u="none" strike="noStrike" cap="none">
                        <a:latin typeface="Arial"/>
                        <a:ea typeface="Arial"/>
                        <a:cs typeface="Arial"/>
                        <a:sym typeface="Arial"/>
                      </a:endParaRPr>
                    </a:p>
                  </a:txBody>
                  <a:tcPr marL="0" marR="0" marT="438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8600">
                <a:tc>
                  <a:txBody>
                    <a:bodyPr/>
                    <a:lstStyle/>
                    <a:p>
                      <a:pPr marL="0" marR="0" lvl="0" indent="0" algn="ctr" rtl="0">
                        <a:lnSpc>
                          <a:spcPct val="100000"/>
                        </a:lnSpc>
                        <a:spcBef>
                          <a:spcPts val="0"/>
                        </a:spcBef>
                        <a:spcAft>
                          <a:spcPts val="0"/>
                        </a:spcAft>
                        <a:buNone/>
                      </a:pPr>
                      <a:r>
                        <a:rPr lang="en-US" sz="900" u="none" strike="noStrike" cap="none">
                          <a:latin typeface="Arial"/>
                          <a:ea typeface="Arial"/>
                          <a:cs typeface="Arial"/>
                          <a:sym typeface="Arial"/>
                        </a:rPr>
                        <a:t>3</a:t>
                      </a:r>
                      <a:endParaRPr sz="900" u="none" strike="noStrike" cap="none">
                        <a:latin typeface="Arial"/>
                        <a:ea typeface="Arial"/>
                        <a:cs typeface="Arial"/>
                        <a:sym typeface="Arial"/>
                      </a:endParaRPr>
                    </a:p>
                  </a:txBody>
                  <a:tcPr marL="0" marR="0" marT="438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8600">
                <a:tc>
                  <a:txBody>
                    <a:bodyPr/>
                    <a:lstStyle/>
                    <a:p>
                      <a:pPr marL="0" marR="0" lvl="0" indent="0" algn="ctr" rtl="0">
                        <a:lnSpc>
                          <a:spcPct val="100000"/>
                        </a:lnSpc>
                        <a:spcBef>
                          <a:spcPts val="0"/>
                        </a:spcBef>
                        <a:spcAft>
                          <a:spcPts val="0"/>
                        </a:spcAft>
                        <a:buNone/>
                      </a:pPr>
                      <a:r>
                        <a:rPr lang="en-US" sz="900" u="none" strike="noStrike" cap="none">
                          <a:latin typeface="Arial"/>
                          <a:ea typeface="Arial"/>
                          <a:cs typeface="Arial"/>
                          <a:sym typeface="Arial"/>
                        </a:rPr>
                        <a:t>4</a:t>
                      </a:r>
                      <a:endParaRPr sz="900" u="none" strike="noStrike" cap="none">
                        <a:latin typeface="Arial"/>
                        <a:ea typeface="Arial"/>
                        <a:cs typeface="Arial"/>
                        <a:sym typeface="Arial"/>
                      </a:endParaRPr>
                    </a:p>
                  </a:txBody>
                  <a:tcPr marL="0" marR="0" marT="438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8600">
                <a:tc>
                  <a:txBody>
                    <a:bodyPr/>
                    <a:lstStyle/>
                    <a:p>
                      <a:pPr marL="0" marR="0" lvl="0" indent="0" algn="ctr" rtl="0">
                        <a:lnSpc>
                          <a:spcPct val="100000"/>
                        </a:lnSpc>
                        <a:spcBef>
                          <a:spcPts val="0"/>
                        </a:spcBef>
                        <a:spcAft>
                          <a:spcPts val="0"/>
                        </a:spcAft>
                        <a:buNone/>
                      </a:pPr>
                      <a:r>
                        <a:rPr lang="en-US" sz="900" u="none" strike="noStrike" cap="none">
                          <a:latin typeface="Arial"/>
                          <a:ea typeface="Arial"/>
                          <a:cs typeface="Arial"/>
                          <a:sym typeface="Arial"/>
                        </a:rPr>
                        <a:t>5</a:t>
                      </a:r>
                      <a:endParaRPr sz="900" u="none" strike="noStrike" cap="none">
                        <a:latin typeface="Arial"/>
                        <a:ea typeface="Arial"/>
                        <a:cs typeface="Arial"/>
                        <a:sym typeface="Arial"/>
                      </a:endParaRPr>
                    </a:p>
                  </a:txBody>
                  <a:tcPr marL="0" marR="0" marT="438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140" name="Google Shape;140;p2"/>
          <p:cNvGraphicFramePr/>
          <p:nvPr/>
        </p:nvGraphicFramePr>
        <p:xfrm>
          <a:off x="2966497" y="3422650"/>
          <a:ext cx="455925" cy="1371600"/>
        </p:xfrm>
        <a:graphic>
          <a:graphicData uri="http://schemas.openxmlformats.org/drawingml/2006/table">
            <a:tbl>
              <a:tblPr firstRow="1" bandRow="1">
                <a:noFill/>
                <a:tableStyleId>{2F88A568-45B9-45A9-BB25-77DD010BCEDC}</a:tableStyleId>
              </a:tblPr>
              <a:tblGrid>
                <a:gridCol w="455925">
                  <a:extLst>
                    <a:ext uri="{9D8B030D-6E8A-4147-A177-3AD203B41FA5}">
                      <a16:colId xmlns:a16="http://schemas.microsoft.com/office/drawing/2014/main" val="20000"/>
                    </a:ext>
                  </a:extLst>
                </a:gridCol>
              </a:tblGrid>
              <a:tr h="228600">
                <a:tc>
                  <a:txBody>
                    <a:bodyPr/>
                    <a:lstStyle/>
                    <a:p>
                      <a:pPr marL="106679" marR="0" lvl="0" indent="0" algn="l" rtl="0">
                        <a:lnSpc>
                          <a:spcPct val="100000"/>
                        </a:lnSpc>
                        <a:spcBef>
                          <a:spcPts val="0"/>
                        </a:spcBef>
                        <a:spcAft>
                          <a:spcPts val="0"/>
                        </a:spcAft>
                        <a:buNone/>
                      </a:pPr>
                      <a:r>
                        <a:rPr lang="en-US" sz="900" u="none" strike="noStrike" cap="none">
                          <a:latin typeface="Arial"/>
                          <a:ea typeface="Arial"/>
                          <a:cs typeface="Arial"/>
                          <a:sym typeface="Arial"/>
                        </a:rPr>
                        <a:t>Label</a:t>
                      </a:r>
                      <a:endParaRPr sz="900" u="none" strike="noStrike" cap="none">
                        <a:latin typeface="Arial"/>
                        <a:ea typeface="Arial"/>
                        <a:cs typeface="Arial"/>
                        <a:sym typeface="Arial"/>
                      </a:endParaRPr>
                    </a:p>
                  </a:txBody>
                  <a:tcPr marL="0" marR="0" marT="438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8600">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8600">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8600">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8600">
                <a:tc>
                  <a:txBody>
                    <a:bodyPr/>
                    <a:lstStyle/>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1" name="Google Shape;141;p2"/>
          <p:cNvSpPr/>
          <p:nvPr/>
        </p:nvSpPr>
        <p:spPr>
          <a:xfrm>
            <a:off x="4303623" y="3785206"/>
            <a:ext cx="822960" cy="822960"/>
          </a:xfrm>
          <a:custGeom>
            <a:avLst/>
            <a:gdLst/>
            <a:ahLst/>
            <a:cxnLst/>
            <a:rect l="l" t="t" r="r" b="b"/>
            <a:pathLst>
              <a:path w="822960" h="822960" extrusionOk="0">
                <a:moveTo>
                  <a:pt x="0" y="411480"/>
                </a:moveTo>
                <a:lnTo>
                  <a:pt x="2768" y="363492"/>
                </a:lnTo>
                <a:lnTo>
                  <a:pt x="10867" y="317131"/>
                </a:lnTo>
                <a:lnTo>
                  <a:pt x="23988" y="272704"/>
                </a:lnTo>
                <a:lnTo>
                  <a:pt x="41823" y="230521"/>
                </a:lnTo>
                <a:lnTo>
                  <a:pt x="64062" y="190890"/>
                </a:lnTo>
                <a:lnTo>
                  <a:pt x="90397" y="154120"/>
                </a:lnTo>
                <a:lnTo>
                  <a:pt x="120519" y="120519"/>
                </a:lnTo>
                <a:lnTo>
                  <a:pt x="154120" y="90397"/>
                </a:lnTo>
                <a:lnTo>
                  <a:pt x="190890" y="64062"/>
                </a:lnTo>
                <a:lnTo>
                  <a:pt x="230521" y="41823"/>
                </a:lnTo>
                <a:lnTo>
                  <a:pt x="272704" y="23988"/>
                </a:lnTo>
                <a:lnTo>
                  <a:pt x="317131" y="10867"/>
                </a:lnTo>
                <a:lnTo>
                  <a:pt x="363492" y="2768"/>
                </a:lnTo>
                <a:lnTo>
                  <a:pt x="411480" y="0"/>
                </a:lnTo>
                <a:lnTo>
                  <a:pt x="459467" y="2768"/>
                </a:lnTo>
                <a:lnTo>
                  <a:pt x="505828" y="10867"/>
                </a:lnTo>
                <a:lnTo>
                  <a:pt x="550255" y="23988"/>
                </a:lnTo>
                <a:lnTo>
                  <a:pt x="592438" y="41823"/>
                </a:lnTo>
                <a:lnTo>
                  <a:pt x="632069" y="64062"/>
                </a:lnTo>
                <a:lnTo>
                  <a:pt x="668839" y="90397"/>
                </a:lnTo>
                <a:lnTo>
                  <a:pt x="702440" y="120519"/>
                </a:lnTo>
                <a:lnTo>
                  <a:pt x="732562" y="154120"/>
                </a:lnTo>
                <a:lnTo>
                  <a:pt x="758897" y="190890"/>
                </a:lnTo>
                <a:lnTo>
                  <a:pt x="781136" y="230521"/>
                </a:lnTo>
                <a:lnTo>
                  <a:pt x="798971" y="272704"/>
                </a:lnTo>
                <a:lnTo>
                  <a:pt x="812092" y="317131"/>
                </a:lnTo>
                <a:lnTo>
                  <a:pt x="820191" y="363492"/>
                </a:lnTo>
                <a:lnTo>
                  <a:pt x="822960" y="411480"/>
                </a:lnTo>
                <a:lnTo>
                  <a:pt x="820191" y="459467"/>
                </a:lnTo>
                <a:lnTo>
                  <a:pt x="812092" y="505828"/>
                </a:lnTo>
                <a:lnTo>
                  <a:pt x="798971" y="550255"/>
                </a:lnTo>
                <a:lnTo>
                  <a:pt x="781136" y="592438"/>
                </a:lnTo>
                <a:lnTo>
                  <a:pt x="758897" y="632069"/>
                </a:lnTo>
                <a:lnTo>
                  <a:pt x="732562" y="668839"/>
                </a:lnTo>
                <a:lnTo>
                  <a:pt x="702440" y="702440"/>
                </a:lnTo>
                <a:lnTo>
                  <a:pt x="668839" y="732562"/>
                </a:lnTo>
                <a:lnTo>
                  <a:pt x="632069" y="758897"/>
                </a:lnTo>
                <a:lnTo>
                  <a:pt x="592438" y="781136"/>
                </a:lnTo>
                <a:lnTo>
                  <a:pt x="550255" y="798971"/>
                </a:lnTo>
                <a:lnTo>
                  <a:pt x="505828" y="812092"/>
                </a:lnTo>
                <a:lnTo>
                  <a:pt x="459467" y="820191"/>
                </a:lnTo>
                <a:lnTo>
                  <a:pt x="411480" y="822960"/>
                </a:lnTo>
                <a:lnTo>
                  <a:pt x="363492" y="820191"/>
                </a:lnTo>
                <a:lnTo>
                  <a:pt x="317131" y="812092"/>
                </a:lnTo>
                <a:lnTo>
                  <a:pt x="272704" y="798971"/>
                </a:lnTo>
                <a:lnTo>
                  <a:pt x="230521" y="781136"/>
                </a:lnTo>
                <a:lnTo>
                  <a:pt x="190890" y="758897"/>
                </a:lnTo>
                <a:lnTo>
                  <a:pt x="154120" y="732562"/>
                </a:lnTo>
                <a:lnTo>
                  <a:pt x="120519" y="702440"/>
                </a:lnTo>
                <a:lnTo>
                  <a:pt x="90397" y="668839"/>
                </a:lnTo>
                <a:lnTo>
                  <a:pt x="64062" y="632069"/>
                </a:lnTo>
                <a:lnTo>
                  <a:pt x="41823" y="592438"/>
                </a:lnTo>
                <a:lnTo>
                  <a:pt x="23988" y="550255"/>
                </a:lnTo>
                <a:lnTo>
                  <a:pt x="10867" y="505828"/>
                </a:lnTo>
                <a:lnTo>
                  <a:pt x="2768" y="459467"/>
                </a:lnTo>
                <a:lnTo>
                  <a:pt x="0" y="41148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2" name="Google Shape;142;p2"/>
          <p:cNvSpPr txBox="1"/>
          <p:nvPr/>
        </p:nvSpPr>
        <p:spPr>
          <a:xfrm>
            <a:off x="4426830" y="3957825"/>
            <a:ext cx="822900" cy="505500"/>
          </a:xfrm>
          <a:prstGeom prst="rect">
            <a:avLst/>
          </a:prstGeom>
          <a:noFill/>
          <a:ln>
            <a:noFill/>
          </a:ln>
        </p:spPr>
        <p:txBody>
          <a:bodyPr spcFirstLastPara="1" wrap="square" lIns="0" tIns="9525" rIns="0" bIns="0" anchor="t" anchorCtr="0">
            <a:spAutoFit/>
          </a:bodyPr>
          <a:lstStyle/>
          <a:p>
            <a:pPr marL="69215" marR="5080" lvl="0" indent="-57150" algn="l" rtl="0">
              <a:lnSpc>
                <a:spcPct val="101400"/>
              </a:lnSpc>
              <a:spcBef>
                <a:spcPts val="0"/>
              </a:spcBef>
              <a:spcAft>
                <a:spcPts val="0"/>
              </a:spcAft>
              <a:buNone/>
            </a:pPr>
            <a:r>
              <a:rPr lang="en-US" sz="1600">
                <a:latin typeface="Trebuchet MS"/>
                <a:ea typeface="Trebuchet MS"/>
                <a:cs typeface="Trebuchet MS"/>
                <a:sym typeface="Trebuchet MS"/>
              </a:rPr>
              <a:t>algori  thm</a:t>
            </a:r>
            <a:endParaRPr sz="1600">
              <a:latin typeface="Trebuchet MS"/>
              <a:ea typeface="Trebuchet MS"/>
              <a:cs typeface="Trebuchet MS"/>
              <a:sym typeface="Trebuchet MS"/>
            </a:endParaRPr>
          </a:p>
        </p:txBody>
      </p:sp>
      <p:grpSp>
        <p:nvGrpSpPr>
          <p:cNvPr id="143" name="Google Shape;143;p2"/>
          <p:cNvGrpSpPr/>
          <p:nvPr/>
        </p:nvGrpSpPr>
        <p:grpSpPr>
          <a:xfrm>
            <a:off x="3591030" y="4004514"/>
            <a:ext cx="550545" cy="330835"/>
            <a:chOff x="3591030" y="4004514"/>
            <a:chExt cx="550545" cy="330835"/>
          </a:xfrm>
        </p:grpSpPr>
        <p:sp>
          <p:nvSpPr>
            <p:cNvPr id="144" name="Google Shape;144;p2"/>
            <p:cNvSpPr/>
            <p:nvPr/>
          </p:nvSpPr>
          <p:spPr>
            <a:xfrm>
              <a:off x="3591030" y="4004514"/>
              <a:ext cx="550545" cy="330835"/>
            </a:xfrm>
            <a:custGeom>
              <a:avLst/>
              <a:gdLst/>
              <a:ahLst/>
              <a:cxnLst/>
              <a:rect l="l" t="t" r="r" b="b"/>
              <a:pathLst>
                <a:path w="550545" h="330835" extrusionOk="0">
                  <a:moveTo>
                    <a:pt x="384718" y="0"/>
                  </a:moveTo>
                  <a:lnTo>
                    <a:pt x="384718" y="82704"/>
                  </a:lnTo>
                  <a:lnTo>
                    <a:pt x="0" y="82704"/>
                  </a:lnTo>
                  <a:lnTo>
                    <a:pt x="0" y="248114"/>
                  </a:lnTo>
                  <a:lnTo>
                    <a:pt x="384718" y="248114"/>
                  </a:lnTo>
                  <a:lnTo>
                    <a:pt x="384718" y="330819"/>
                  </a:lnTo>
                  <a:lnTo>
                    <a:pt x="550127" y="165409"/>
                  </a:lnTo>
                  <a:lnTo>
                    <a:pt x="38471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 name="Google Shape;145;p2"/>
            <p:cNvSpPr/>
            <p:nvPr/>
          </p:nvSpPr>
          <p:spPr>
            <a:xfrm>
              <a:off x="3591030" y="4004514"/>
              <a:ext cx="550545" cy="330835"/>
            </a:xfrm>
            <a:custGeom>
              <a:avLst/>
              <a:gdLst/>
              <a:ahLst/>
              <a:cxnLst/>
              <a:rect l="l" t="t" r="r" b="b"/>
              <a:pathLst>
                <a:path w="550545" h="330835" extrusionOk="0">
                  <a:moveTo>
                    <a:pt x="0" y="82705"/>
                  </a:moveTo>
                  <a:lnTo>
                    <a:pt x="384717" y="82705"/>
                  </a:lnTo>
                  <a:lnTo>
                    <a:pt x="384717" y="0"/>
                  </a:lnTo>
                  <a:lnTo>
                    <a:pt x="550127" y="165409"/>
                  </a:lnTo>
                  <a:lnTo>
                    <a:pt x="384717" y="330819"/>
                  </a:lnTo>
                  <a:lnTo>
                    <a:pt x="384717" y="248114"/>
                  </a:lnTo>
                  <a:lnTo>
                    <a:pt x="0" y="248114"/>
                  </a:lnTo>
                  <a:lnTo>
                    <a:pt x="0" y="82705"/>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46" name="Google Shape;146;p2"/>
          <p:cNvGrpSpPr/>
          <p:nvPr/>
        </p:nvGrpSpPr>
        <p:grpSpPr>
          <a:xfrm>
            <a:off x="5288624" y="4031276"/>
            <a:ext cx="550545" cy="330835"/>
            <a:chOff x="5288624" y="4031276"/>
            <a:chExt cx="550545" cy="330835"/>
          </a:xfrm>
        </p:grpSpPr>
        <p:sp>
          <p:nvSpPr>
            <p:cNvPr id="147" name="Google Shape;147;p2"/>
            <p:cNvSpPr/>
            <p:nvPr/>
          </p:nvSpPr>
          <p:spPr>
            <a:xfrm>
              <a:off x="5288624" y="4031276"/>
              <a:ext cx="550545" cy="330835"/>
            </a:xfrm>
            <a:custGeom>
              <a:avLst/>
              <a:gdLst/>
              <a:ahLst/>
              <a:cxnLst/>
              <a:rect l="l" t="t" r="r" b="b"/>
              <a:pathLst>
                <a:path w="550545" h="330835" extrusionOk="0">
                  <a:moveTo>
                    <a:pt x="384717" y="0"/>
                  </a:moveTo>
                  <a:lnTo>
                    <a:pt x="384717" y="82704"/>
                  </a:lnTo>
                  <a:lnTo>
                    <a:pt x="0" y="82704"/>
                  </a:lnTo>
                  <a:lnTo>
                    <a:pt x="0" y="248114"/>
                  </a:lnTo>
                  <a:lnTo>
                    <a:pt x="384717" y="248114"/>
                  </a:lnTo>
                  <a:lnTo>
                    <a:pt x="384717" y="330819"/>
                  </a:lnTo>
                  <a:lnTo>
                    <a:pt x="550127" y="165409"/>
                  </a:lnTo>
                  <a:lnTo>
                    <a:pt x="38471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 name="Google Shape;148;p2"/>
            <p:cNvSpPr/>
            <p:nvPr/>
          </p:nvSpPr>
          <p:spPr>
            <a:xfrm>
              <a:off x="5288624" y="4031276"/>
              <a:ext cx="550545" cy="330835"/>
            </a:xfrm>
            <a:custGeom>
              <a:avLst/>
              <a:gdLst/>
              <a:ahLst/>
              <a:cxnLst/>
              <a:rect l="l" t="t" r="r" b="b"/>
              <a:pathLst>
                <a:path w="550545" h="330835" extrusionOk="0">
                  <a:moveTo>
                    <a:pt x="0" y="82705"/>
                  </a:moveTo>
                  <a:lnTo>
                    <a:pt x="384717" y="82705"/>
                  </a:lnTo>
                  <a:lnTo>
                    <a:pt x="384717" y="0"/>
                  </a:lnTo>
                  <a:lnTo>
                    <a:pt x="550127" y="165409"/>
                  </a:lnTo>
                  <a:lnTo>
                    <a:pt x="384717" y="330819"/>
                  </a:lnTo>
                  <a:lnTo>
                    <a:pt x="384717" y="248114"/>
                  </a:lnTo>
                  <a:lnTo>
                    <a:pt x="0" y="248114"/>
                  </a:lnTo>
                  <a:lnTo>
                    <a:pt x="0" y="82705"/>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49" name="Google Shape;149;p2"/>
          <p:cNvGrpSpPr/>
          <p:nvPr/>
        </p:nvGrpSpPr>
        <p:grpSpPr>
          <a:xfrm>
            <a:off x="2900990" y="3264816"/>
            <a:ext cx="596265" cy="1739900"/>
            <a:chOff x="2900990" y="3264816"/>
            <a:chExt cx="596265" cy="1739900"/>
          </a:xfrm>
        </p:grpSpPr>
        <p:sp>
          <p:nvSpPr>
            <p:cNvPr id="150" name="Google Shape;150;p2"/>
            <p:cNvSpPr/>
            <p:nvPr/>
          </p:nvSpPr>
          <p:spPr>
            <a:xfrm>
              <a:off x="2900990" y="3264816"/>
              <a:ext cx="596265" cy="1739900"/>
            </a:xfrm>
            <a:custGeom>
              <a:avLst/>
              <a:gdLst/>
              <a:ahLst/>
              <a:cxnLst/>
              <a:rect l="l" t="t" r="r" b="b"/>
              <a:pathLst>
                <a:path w="596264" h="1739900" extrusionOk="0">
                  <a:moveTo>
                    <a:pt x="596198" y="0"/>
                  </a:moveTo>
                  <a:lnTo>
                    <a:pt x="0" y="1739590"/>
                  </a:lnTo>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1" name="Google Shape;151;p2"/>
            <p:cNvSpPr/>
            <p:nvPr/>
          </p:nvSpPr>
          <p:spPr>
            <a:xfrm>
              <a:off x="2938665" y="3264816"/>
              <a:ext cx="532765" cy="1739900"/>
            </a:xfrm>
            <a:custGeom>
              <a:avLst/>
              <a:gdLst/>
              <a:ahLst/>
              <a:cxnLst/>
              <a:rect l="l" t="t" r="r" b="b"/>
              <a:pathLst>
                <a:path w="532764" h="1739900" extrusionOk="0">
                  <a:moveTo>
                    <a:pt x="0" y="0"/>
                  </a:moveTo>
                  <a:lnTo>
                    <a:pt x="532690" y="1739590"/>
                  </a:lnTo>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52" name="Google Shape;152;p2"/>
          <p:cNvSpPr txBox="1"/>
          <p:nvPr/>
        </p:nvSpPr>
        <p:spPr>
          <a:xfrm>
            <a:off x="6185550" y="3723125"/>
            <a:ext cx="2103900" cy="961800"/>
          </a:xfrm>
          <a:prstGeom prst="rect">
            <a:avLst/>
          </a:prstGeom>
          <a:noFill/>
          <a:ln w="12700" cap="flat" cmpd="sng">
            <a:solidFill>
              <a:srgbClr val="000000"/>
            </a:solidFill>
            <a:prstDash val="solid"/>
            <a:round/>
            <a:headEnd type="none" w="sm" len="sm"/>
            <a:tailEnd type="none" w="sm" len="sm"/>
          </a:ln>
        </p:spPr>
        <p:txBody>
          <a:bodyPr spcFirstLastPara="1" wrap="square" lIns="0" tIns="78100" rIns="0" bIns="0" anchor="t" anchorCtr="0">
            <a:noAutofit/>
          </a:bodyPr>
          <a:lstStyle/>
          <a:p>
            <a:pPr marL="359410" marR="241300" lvl="0" indent="-109854" algn="ctr" rtl="0">
              <a:lnSpc>
                <a:spcPct val="100699"/>
              </a:lnSpc>
              <a:spcBef>
                <a:spcPts val="0"/>
              </a:spcBef>
              <a:spcAft>
                <a:spcPts val="0"/>
              </a:spcAft>
              <a:buNone/>
            </a:pPr>
            <a:r>
              <a:rPr lang="en-US" sz="1600">
                <a:latin typeface="Trebuchet MS"/>
                <a:ea typeface="Trebuchet MS"/>
                <a:cs typeface="Trebuchet MS"/>
                <a:sym typeface="Trebuchet MS"/>
              </a:rPr>
              <a:t>New findings  </a:t>
            </a:r>
            <a:endParaRPr sz="1600">
              <a:latin typeface="Trebuchet MS"/>
              <a:ea typeface="Trebuchet MS"/>
              <a:cs typeface="Trebuchet MS"/>
              <a:sym typeface="Trebuchet MS"/>
            </a:endParaRPr>
          </a:p>
          <a:p>
            <a:pPr marL="359410" marR="241300" lvl="0" indent="-109854" algn="ctr" rtl="0">
              <a:lnSpc>
                <a:spcPct val="100699"/>
              </a:lnSpc>
              <a:spcBef>
                <a:spcPts val="0"/>
              </a:spcBef>
              <a:spcAft>
                <a:spcPts val="0"/>
              </a:spcAft>
              <a:buNone/>
            </a:pPr>
            <a:r>
              <a:rPr lang="en-US" sz="1600">
                <a:latin typeface="Trebuchet MS"/>
                <a:ea typeface="Trebuchet MS"/>
                <a:cs typeface="Trebuchet MS"/>
                <a:sym typeface="Trebuchet MS"/>
              </a:rPr>
              <a:t>about the </a:t>
            </a:r>
            <a:endParaRPr sz="1600">
              <a:latin typeface="Trebuchet MS"/>
              <a:ea typeface="Trebuchet MS"/>
              <a:cs typeface="Trebuchet MS"/>
              <a:sym typeface="Trebuchet MS"/>
            </a:endParaRPr>
          </a:p>
          <a:p>
            <a:pPr marL="359410" marR="241300" lvl="0" indent="-109854" algn="ctr" rtl="0">
              <a:lnSpc>
                <a:spcPct val="100699"/>
              </a:lnSpc>
              <a:spcBef>
                <a:spcPts val="0"/>
              </a:spcBef>
              <a:spcAft>
                <a:spcPts val="0"/>
              </a:spcAft>
              <a:buNone/>
            </a:pPr>
            <a:r>
              <a:rPr lang="en-US" sz="1600">
                <a:latin typeface="Trebuchet MS"/>
                <a:ea typeface="Trebuchet MS"/>
                <a:cs typeface="Trebuchet MS"/>
                <a:sym typeface="Trebuchet MS"/>
              </a:rPr>
              <a:t>input data</a:t>
            </a:r>
            <a:endParaRPr sz="1600">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6"/>
        <p:cNvGrpSpPr/>
        <p:nvPr/>
      </p:nvGrpSpPr>
      <p:grpSpPr>
        <a:xfrm>
          <a:off x="0" y="0"/>
          <a:ext cx="0" cy="0"/>
          <a:chOff x="0" y="0"/>
          <a:chExt cx="0" cy="0"/>
        </a:xfrm>
      </p:grpSpPr>
      <p:sp>
        <p:nvSpPr>
          <p:cNvPr id="277" name="Google Shape;277;p20"/>
          <p:cNvSpPr txBox="1">
            <a:spLocks noGrp="1"/>
          </p:cNvSpPr>
          <p:nvPr>
            <p:ph type="title"/>
          </p:nvPr>
        </p:nvSpPr>
        <p:spPr>
          <a:xfrm>
            <a:off x="916939" y="623315"/>
            <a:ext cx="90093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 &amp; Types of Clusters</a:t>
            </a:r>
            <a:endParaRPr sz="3900">
              <a:latin typeface="Trebuchet MS"/>
              <a:ea typeface="Trebuchet MS"/>
              <a:cs typeface="Trebuchet MS"/>
              <a:sym typeface="Trebuchet MS"/>
            </a:endParaRPr>
          </a:p>
        </p:txBody>
      </p:sp>
      <p:sp>
        <p:nvSpPr>
          <p:cNvPr id="278" name="Google Shape;278;p20"/>
          <p:cNvSpPr txBox="1"/>
          <p:nvPr/>
        </p:nvSpPr>
        <p:spPr>
          <a:xfrm>
            <a:off x="916950" y="1463850"/>
            <a:ext cx="9750900" cy="2004523"/>
          </a:xfrm>
          <a:prstGeom prst="rect">
            <a:avLst/>
          </a:prstGeom>
          <a:noFill/>
          <a:ln>
            <a:noFill/>
          </a:ln>
        </p:spPr>
        <p:txBody>
          <a:bodyPr spcFirstLastPara="1" wrap="square" lIns="0" tIns="63500" rIns="0" bIns="0" anchor="t" anchorCtr="0">
            <a:spAutoFit/>
          </a:bodyPr>
          <a:lstStyle/>
          <a:p>
            <a:pPr marL="241300" marR="156845" lvl="0" indent="-228600" algn="just" rtl="0">
              <a:lnSpc>
                <a:spcPct val="107142"/>
              </a:lnSpc>
              <a:spcBef>
                <a:spcPts val="0"/>
              </a:spcBef>
              <a:spcAft>
                <a:spcPts val="0"/>
              </a:spcAft>
              <a:buNone/>
            </a:pPr>
            <a:r>
              <a:rPr lang="en-US"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클러스터의 크기가 다를 경우</a:t>
            </a:r>
            <a:endParaRPr lang="en-US" altLang="ko-KR" sz="2200" dirty="0">
              <a:latin typeface="Trebuchet MS"/>
              <a:ea typeface="Trebuchet MS"/>
              <a:cs typeface="Trebuchet MS"/>
              <a:sym typeface="Trebuchet MS"/>
            </a:endParaRPr>
          </a:p>
          <a:p>
            <a:pPr marL="241300" marR="156845" lvl="0" indent="-228600" algn="just" rtl="0">
              <a:lnSpc>
                <a:spcPct val="107142"/>
              </a:lnSpc>
              <a:spcBef>
                <a:spcPts val="0"/>
              </a:spcBef>
              <a:spcAft>
                <a:spcPts val="0"/>
              </a:spcAft>
              <a:buNone/>
            </a:pPr>
            <a:r>
              <a:rPr lang="en-US" sz="2200" dirty="0">
                <a:latin typeface="Trebuchet MS"/>
                <a:ea typeface="Trebuchet MS"/>
                <a:cs typeface="Trebuchet MS"/>
                <a:sym typeface="Trebuchet MS"/>
              </a:rPr>
              <a:t> K-means has difficulty detecting the “natural” clusters, when clusters  have </a:t>
            </a:r>
            <a:r>
              <a:rPr lang="en-US" sz="2200" u="sng" dirty="0">
                <a:latin typeface="Trebuchet MS"/>
                <a:ea typeface="Trebuchet MS"/>
                <a:cs typeface="Trebuchet MS"/>
                <a:sym typeface="Trebuchet MS"/>
              </a:rPr>
              <a:t>widely different sizes.</a:t>
            </a:r>
            <a:endParaRPr sz="2200" dirty="0">
              <a:latin typeface="Trebuchet MS"/>
              <a:ea typeface="Trebuchet MS"/>
              <a:cs typeface="Trebuchet MS"/>
              <a:sym typeface="Trebuchet MS"/>
            </a:endParaRPr>
          </a:p>
          <a:p>
            <a:pPr marL="698500" marR="5080" lvl="0" indent="-228600" algn="just" rtl="0">
              <a:lnSpc>
                <a:spcPct val="90400"/>
              </a:lnSpc>
              <a:spcBef>
                <a:spcPts val="465"/>
              </a:spcBef>
              <a:spcAft>
                <a:spcPts val="0"/>
              </a:spcAft>
              <a:buNone/>
            </a:pPr>
            <a:r>
              <a:rPr lang="en-US" sz="1900" dirty="0">
                <a:latin typeface="Trebuchet MS"/>
                <a:ea typeface="Trebuchet MS"/>
                <a:cs typeface="Trebuchet MS"/>
                <a:sym typeface="Trebuchet MS"/>
              </a:rPr>
              <a:t>• K-means cannot find the three natural clusters because one of the clusters is  much larger than the other two, and hence, the larger cluster is broken, while  one of the smaller clusters is combined with a portion of the larger cluster</a:t>
            </a:r>
            <a:endParaRPr sz="1900" dirty="0">
              <a:latin typeface="Trebuchet MS"/>
              <a:ea typeface="Trebuchet MS"/>
              <a:cs typeface="Trebuchet MS"/>
              <a:sym typeface="Trebuchet MS"/>
            </a:endParaRPr>
          </a:p>
        </p:txBody>
      </p:sp>
      <p:pic>
        <p:nvPicPr>
          <p:cNvPr id="279" name="Google Shape;279;p20"/>
          <p:cNvPicPr preferRelativeResize="0"/>
          <p:nvPr/>
        </p:nvPicPr>
        <p:blipFill rotWithShape="1">
          <a:blip r:embed="rId3">
            <a:alphaModFix/>
          </a:blip>
          <a:srcRect/>
          <a:stretch/>
        </p:blipFill>
        <p:spPr>
          <a:xfrm>
            <a:off x="1220400" y="3861225"/>
            <a:ext cx="9143998" cy="27614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916939" y="623315"/>
            <a:ext cx="90093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K-means Clustering &amp; Types of Clusters</a:t>
            </a:r>
            <a:endParaRPr sz="3900">
              <a:latin typeface="Trebuchet MS"/>
              <a:ea typeface="Trebuchet MS"/>
              <a:cs typeface="Trebuchet MS"/>
              <a:sym typeface="Trebuchet MS"/>
            </a:endParaRPr>
          </a:p>
        </p:txBody>
      </p:sp>
      <p:sp>
        <p:nvSpPr>
          <p:cNvPr id="285" name="Google Shape;285;p21"/>
          <p:cNvSpPr txBox="1">
            <a:spLocks noGrp="1"/>
          </p:cNvSpPr>
          <p:nvPr>
            <p:ph type="body" idx="1"/>
          </p:nvPr>
        </p:nvSpPr>
        <p:spPr>
          <a:xfrm>
            <a:off x="778501" y="1496100"/>
            <a:ext cx="9724800" cy="2184963"/>
          </a:xfrm>
          <a:prstGeom prst="rect">
            <a:avLst/>
          </a:prstGeom>
          <a:noFill/>
          <a:ln>
            <a:noFill/>
          </a:ln>
        </p:spPr>
        <p:txBody>
          <a:bodyPr spcFirstLastPara="1" wrap="square" lIns="0" tIns="107575" rIns="0" bIns="0" anchor="t" anchorCtr="0">
            <a:spAutoFit/>
          </a:bodyPr>
          <a:lstStyle/>
          <a:p>
            <a:pPr marL="379095" marR="5080" lvl="0" indent="-228600" algn="l" rtl="0">
              <a:lnSpc>
                <a:spcPct val="107142"/>
              </a:lnSpc>
              <a:spcBef>
                <a:spcPts val="0"/>
              </a:spcBef>
              <a:spcAft>
                <a:spcPts val="0"/>
              </a:spcAft>
              <a:buNone/>
            </a:pPr>
            <a:r>
              <a:rPr lang="en-US" sz="2300" dirty="0">
                <a:latin typeface="Trebuchet MS"/>
                <a:ea typeface="Trebuchet MS"/>
                <a:cs typeface="Trebuchet MS"/>
                <a:sym typeface="Trebuchet MS"/>
              </a:rPr>
              <a:t>• </a:t>
            </a:r>
            <a:r>
              <a:rPr lang="ko-KR" altLang="en-US" sz="2300" dirty="0">
                <a:latin typeface="Trebuchet MS"/>
                <a:ea typeface="Trebuchet MS"/>
                <a:cs typeface="Trebuchet MS"/>
                <a:sym typeface="Trebuchet MS"/>
              </a:rPr>
              <a:t>클러스터의 밀도가 다를 경우</a:t>
            </a:r>
            <a:endParaRPr lang="en-US" altLang="ko-KR" sz="2300" dirty="0">
              <a:latin typeface="Trebuchet MS"/>
              <a:ea typeface="Trebuchet MS"/>
              <a:cs typeface="Trebuchet MS"/>
              <a:sym typeface="Trebuchet MS"/>
            </a:endParaRPr>
          </a:p>
          <a:p>
            <a:pPr marL="379095" marR="5080" lvl="0" indent="-228600" algn="l" rtl="0">
              <a:lnSpc>
                <a:spcPct val="107142"/>
              </a:lnSpc>
              <a:spcBef>
                <a:spcPts val="0"/>
              </a:spcBef>
              <a:spcAft>
                <a:spcPts val="0"/>
              </a:spcAft>
              <a:buNone/>
            </a:pPr>
            <a:r>
              <a:rPr lang="en-US" sz="2300" dirty="0">
                <a:latin typeface="Trebuchet MS"/>
                <a:ea typeface="Trebuchet MS"/>
                <a:cs typeface="Trebuchet MS"/>
                <a:sym typeface="Trebuchet MS"/>
              </a:rPr>
              <a:t>K-means has difficulty detecting the “natural” clusters, when clusters  have </a:t>
            </a:r>
            <a:r>
              <a:rPr lang="en-US" sz="2300" u="sng" dirty="0">
                <a:latin typeface="Trebuchet MS"/>
                <a:ea typeface="Trebuchet MS"/>
                <a:cs typeface="Trebuchet MS"/>
                <a:sym typeface="Trebuchet MS"/>
              </a:rPr>
              <a:t>widely different densities</a:t>
            </a:r>
            <a:r>
              <a:rPr lang="en-US" sz="2300" dirty="0">
                <a:latin typeface="Trebuchet MS"/>
                <a:ea typeface="Trebuchet MS"/>
                <a:cs typeface="Trebuchet MS"/>
                <a:sym typeface="Trebuchet MS"/>
              </a:rPr>
              <a:t>.</a:t>
            </a:r>
            <a:endParaRPr sz="2300" dirty="0">
              <a:latin typeface="Trebuchet MS"/>
              <a:ea typeface="Trebuchet MS"/>
              <a:cs typeface="Trebuchet MS"/>
              <a:sym typeface="Trebuchet MS"/>
            </a:endParaRPr>
          </a:p>
          <a:p>
            <a:pPr marL="836294" marR="573405" lvl="0" indent="-228600" algn="l" rtl="0">
              <a:lnSpc>
                <a:spcPct val="109166"/>
              </a:lnSpc>
              <a:spcBef>
                <a:spcPts val="495"/>
              </a:spcBef>
              <a:spcAft>
                <a:spcPts val="1600"/>
              </a:spcAft>
              <a:buNone/>
            </a:pPr>
            <a:r>
              <a:rPr lang="en-US" sz="2000" dirty="0">
                <a:latin typeface="Trebuchet MS"/>
                <a:ea typeface="Trebuchet MS"/>
                <a:cs typeface="Trebuchet MS"/>
                <a:sym typeface="Trebuchet MS"/>
              </a:rPr>
              <a:t>• K-means fails to find the three natural clusters because the two smaller  clusters are much denser than the larger cluster.</a:t>
            </a:r>
            <a:endParaRPr sz="2000" dirty="0">
              <a:latin typeface="Trebuchet MS"/>
              <a:ea typeface="Trebuchet MS"/>
              <a:cs typeface="Trebuchet MS"/>
              <a:sym typeface="Trebuchet MS"/>
            </a:endParaRPr>
          </a:p>
        </p:txBody>
      </p:sp>
      <p:pic>
        <p:nvPicPr>
          <p:cNvPr id="286" name="Google Shape;286;p21"/>
          <p:cNvPicPr preferRelativeResize="0"/>
          <p:nvPr/>
        </p:nvPicPr>
        <p:blipFill rotWithShape="1">
          <a:blip r:embed="rId3">
            <a:alphaModFix/>
          </a:blip>
          <a:srcRect/>
          <a:stretch/>
        </p:blipFill>
        <p:spPr>
          <a:xfrm>
            <a:off x="1236069" y="3429000"/>
            <a:ext cx="9147046" cy="32339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p33"/>
          <p:cNvSpPr txBox="1">
            <a:spLocks noGrp="1"/>
          </p:cNvSpPr>
          <p:nvPr>
            <p:ph type="title"/>
          </p:nvPr>
        </p:nvSpPr>
        <p:spPr>
          <a:xfrm>
            <a:off x="916939" y="623315"/>
            <a:ext cx="5706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Density-based Clustering</a:t>
            </a:r>
            <a:endParaRPr sz="3900">
              <a:latin typeface="Trebuchet MS"/>
              <a:ea typeface="Trebuchet MS"/>
              <a:cs typeface="Trebuchet MS"/>
              <a:sym typeface="Trebuchet MS"/>
            </a:endParaRPr>
          </a:p>
        </p:txBody>
      </p:sp>
      <p:sp>
        <p:nvSpPr>
          <p:cNvPr id="385" name="Google Shape;385;p33"/>
          <p:cNvSpPr txBox="1"/>
          <p:nvPr/>
        </p:nvSpPr>
        <p:spPr>
          <a:xfrm>
            <a:off x="916950" y="1807975"/>
            <a:ext cx="10919450" cy="2862963"/>
          </a:xfrm>
          <a:prstGeom prst="rect">
            <a:avLst/>
          </a:prstGeom>
          <a:noFill/>
          <a:ln>
            <a:noFill/>
          </a:ln>
        </p:spPr>
        <p:txBody>
          <a:bodyPr spcFirstLastPara="1" wrap="square" lIns="0" tIns="63500" rIns="0" bIns="0" anchor="t" anchorCtr="0">
            <a:spAutoFit/>
          </a:bodyPr>
          <a:lstStyle/>
          <a:p>
            <a:pPr marL="241300" marR="5080" lvl="0" indent="-228600" algn="l" rtl="0">
              <a:lnSpc>
                <a:spcPct val="107142"/>
              </a:lnSpc>
              <a:spcBef>
                <a:spcPts val="0"/>
              </a:spcBef>
              <a:spcAft>
                <a:spcPts val="0"/>
              </a:spcAft>
              <a:buNone/>
            </a:pPr>
            <a:r>
              <a:rPr lang="en-US" sz="2200" dirty="0">
                <a:latin typeface="Trebuchet MS"/>
                <a:ea typeface="Trebuchet MS"/>
                <a:cs typeface="Trebuchet MS"/>
                <a:sym typeface="Trebuchet MS"/>
              </a:rPr>
              <a:t>• In density-based clustering, clusters are defined as </a:t>
            </a:r>
            <a:r>
              <a:rPr lang="en-US" sz="2200" u="sng" dirty="0">
                <a:latin typeface="Trebuchet MS"/>
                <a:ea typeface="Trebuchet MS"/>
                <a:cs typeface="Trebuchet MS"/>
                <a:sym typeface="Trebuchet MS"/>
              </a:rPr>
              <a:t>regions of high </a:t>
            </a:r>
            <a:r>
              <a:rPr lang="en-US" sz="2200" dirty="0">
                <a:latin typeface="Trebuchet MS"/>
                <a:ea typeface="Trebuchet MS"/>
                <a:cs typeface="Trebuchet MS"/>
                <a:sym typeface="Trebuchet MS"/>
              </a:rPr>
              <a:t> </a:t>
            </a:r>
            <a:r>
              <a:rPr lang="en-US" sz="2200" u="sng" dirty="0">
                <a:latin typeface="Trebuchet MS"/>
                <a:ea typeface="Trebuchet MS"/>
                <a:cs typeface="Trebuchet MS"/>
                <a:sym typeface="Trebuchet MS"/>
              </a:rPr>
              <a:t>density</a:t>
            </a:r>
            <a:r>
              <a:rPr lang="en-US" sz="2200" dirty="0">
                <a:latin typeface="Trebuchet MS"/>
                <a:ea typeface="Trebuchet MS"/>
                <a:cs typeface="Trebuchet MS"/>
                <a:sym typeface="Trebuchet MS"/>
              </a:rPr>
              <a:t>.</a:t>
            </a:r>
          </a:p>
          <a:p>
            <a:pPr marL="241300" marR="5080" lvl="0" indent="-228600">
              <a:lnSpc>
                <a:spcPct val="107142"/>
              </a:lnSpc>
            </a:pPr>
            <a:r>
              <a:rPr lang="ko-KR" altLang="en-US" sz="2200" dirty="0">
                <a:latin typeface="Trebuchet MS"/>
                <a:ea typeface="Trebuchet MS"/>
                <a:cs typeface="Trebuchet MS"/>
                <a:sym typeface="Trebuchet MS"/>
              </a:rPr>
              <a:t>밀도 기반 클러스터링에서 클러스터는 고밀도 영역으로 정의</a:t>
            </a:r>
            <a:endParaRPr sz="2200" dirty="0">
              <a:latin typeface="Trebuchet MS"/>
              <a:ea typeface="Trebuchet MS"/>
              <a:cs typeface="Trebuchet MS"/>
              <a:sym typeface="Trebuchet MS"/>
            </a:endParaRPr>
          </a:p>
          <a:p>
            <a:pPr marL="241300" marR="181610" lvl="0" indent="-228600" algn="l" rtl="0">
              <a:lnSpc>
                <a:spcPct val="107142"/>
              </a:lnSpc>
              <a:spcBef>
                <a:spcPts val="1005"/>
              </a:spcBef>
              <a:spcAft>
                <a:spcPts val="0"/>
              </a:spcAft>
              <a:buNone/>
            </a:pPr>
            <a:r>
              <a:rPr lang="en-US" sz="2200" dirty="0">
                <a:latin typeface="Trebuchet MS"/>
                <a:ea typeface="Trebuchet MS"/>
                <a:cs typeface="Trebuchet MS"/>
                <a:sym typeface="Trebuchet MS"/>
              </a:rPr>
              <a:t>• Density-based clustering locates </a:t>
            </a:r>
            <a:r>
              <a:rPr lang="en-US" sz="2200" u="sng" dirty="0">
                <a:latin typeface="Trebuchet MS"/>
                <a:ea typeface="Trebuchet MS"/>
                <a:cs typeface="Trebuchet MS"/>
                <a:sym typeface="Trebuchet MS"/>
              </a:rPr>
              <a:t>regions of high density</a:t>
            </a:r>
            <a:r>
              <a:rPr lang="en-US" sz="2200" dirty="0">
                <a:latin typeface="Trebuchet MS"/>
                <a:ea typeface="Trebuchet MS"/>
                <a:cs typeface="Trebuchet MS"/>
                <a:sym typeface="Trebuchet MS"/>
              </a:rPr>
              <a:t> that are  separated from one another by </a:t>
            </a:r>
            <a:r>
              <a:rPr lang="en-US" sz="2200" u="sng" dirty="0">
                <a:latin typeface="Trebuchet MS"/>
                <a:ea typeface="Trebuchet MS"/>
                <a:cs typeface="Trebuchet MS"/>
                <a:sym typeface="Trebuchet MS"/>
              </a:rPr>
              <a:t>regions of low density</a:t>
            </a:r>
            <a:r>
              <a:rPr lang="en-US" sz="2200" dirty="0">
                <a:latin typeface="Trebuchet MS"/>
                <a:ea typeface="Trebuchet MS"/>
                <a:cs typeface="Trebuchet MS"/>
                <a:sym typeface="Trebuchet MS"/>
              </a:rPr>
              <a:t>.</a:t>
            </a:r>
          </a:p>
          <a:p>
            <a:pPr marL="241300" marR="181610" lvl="0" indent="-228600">
              <a:lnSpc>
                <a:spcPct val="107142"/>
              </a:lnSpc>
              <a:spcBef>
                <a:spcPts val="1005"/>
              </a:spcBef>
            </a:pPr>
            <a:r>
              <a:rPr lang="ko-KR" altLang="en-US" sz="2200" dirty="0">
                <a:latin typeface="Trebuchet MS"/>
                <a:ea typeface="Trebuchet MS"/>
                <a:cs typeface="Trebuchet MS"/>
                <a:sym typeface="Trebuchet MS"/>
              </a:rPr>
              <a:t>밀도 기반 클러스터링은 밀도가 낮은 영역으로 서로 분리되어 있는 고밀도 영역을 찾음</a:t>
            </a:r>
            <a:endParaRPr sz="2200" dirty="0">
              <a:latin typeface="Trebuchet MS"/>
              <a:ea typeface="Trebuchet MS"/>
              <a:cs typeface="Trebuchet MS"/>
              <a:sym typeface="Trebuchet MS"/>
            </a:endParaRPr>
          </a:p>
          <a:p>
            <a:pPr marL="12700" marR="0" lvl="0" indent="0" algn="l" rtl="0">
              <a:lnSpc>
                <a:spcPct val="100000"/>
              </a:lnSpc>
              <a:spcBef>
                <a:spcPts val="680"/>
              </a:spcBef>
              <a:spcAft>
                <a:spcPts val="0"/>
              </a:spcAft>
              <a:buNone/>
            </a:pPr>
            <a:r>
              <a:rPr lang="en-US" sz="2200" dirty="0">
                <a:latin typeface="Trebuchet MS"/>
                <a:ea typeface="Trebuchet MS"/>
                <a:cs typeface="Trebuchet MS"/>
                <a:sym typeface="Trebuchet MS"/>
              </a:rPr>
              <a:t>• Defining density</a:t>
            </a:r>
            <a:endParaRPr sz="2200" dirty="0">
              <a:latin typeface="Trebuchet MS"/>
              <a:ea typeface="Trebuchet MS"/>
              <a:cs typeface="Trebuchet MS"/>
              <a:sym typeface="Trebuchet MS"/>
            </a:endParaRPr>
          </a:p>
          <a:p>
            <a:pPr marL="469900" marR="0" lvl="0" indent="0" algn="l" rtl="0">
              <a:lnSpc>
                <a:spcPct val="100000"/>
              </a:lnSpc>
              <a:spcBef>
                <a:spcPts val="160"/>
              </a:spcBef>
              <a:spcAft>
                <a:spcPts val="0"/>
              </a:spcAft>
              <a:buNone/>
            </a:pPr>
            <a:r>
              <a:rPr lang="en-US" sz="1800" dirty="0">
                <a:latin typeface="Trebuchet MS"/>
                <a:ea typeface="Trebuchet MS"/>
                <a:cs typeface="Trebuchet MS"/>
                <a:sym typeface="Trebuchet MS"/>
              </a:rPr>
              <a:t>• Center-based approach</a:t>
            </a:r>
            <a:endParaRPr sz="1800" dirty="0">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89"/>
        <p:cNvGrpSpPr/>
        <p:nvPr/>
      </p:nvGrpSpPr>
      <p:grpSpPr>
        <a:xfrm>
          <a:off x="0" y="0"/>
          <a:ext cx="0" cy="0"/>
          <a:chOff x="0" y="0"/>
          <a:chExt cx="0" cy="0"/>
        </a:xfrm>
      </p:grpSpPr>
      <p:sp>
        <p:nvSpPr>
          <p:cNvPr id="390" name="Google Shape;390;p34"/>
          <p:cNvSpPr txBox="1">
            <a:spLocks noGrp="1"/>
          </p:cNvSpPr>
          <p:nvPr>
            <p:ph type="title"/>
          </p:nvPr>
        </p:nvSpPr>
        <p:spPr>
          <a:xfrm>
            <a:off x="916939" y="623315"/>
            <a:ext cx="5706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Density-based Clustering</a:t>
            </a:r>
            <a:endParaRPr sz="3900">
              <a:latin typeface="Trebuchet MS"/>
              <a:ea typeface="Trebuchet MS"/>
              <a:cs typeface="Trebuchet MS"/>
              <a:sym typeface="Trebuchet MS"/>
            </a:endParaRPr>
          </a:p>
        </p:txBody>
      </p:sp>
      <p:sp>
        <p:nvSpPr>
          <p:cNvPr id="391" name="Google Shape;391;p34"/>
          <p:cNvSpPr txBox="1"/>
          <p:nvPr/>
        </p:nvSpPr>
        <p:spPr>
          <a:xfrm>
            <a:off x="916950" y="1807975"/>
            <a:ext cx="9415200" cy="1875513"/>
          </a:xfrm>
          <a:prstGeom prst="rect">
            <a:avLst/>
          </a:prstGeom>
          <a:noFill/>
          <a:ln>
            <a:noFill/>
          </a:ln>
        </p:spPr>
        <p:txBody>
          <a:bodyPr spcFirstLastPara="1" wrap="square" lIns="0" tIns="63500" rIns="0" bIns="0" anchor="t" anchorCtr="0">
            <a:spAutoFit/>
          </a:bodyPr>
          <a:lstStyle/>
          <a:p>
            <a:pPr marL="241300" marR="5080" lvl="0" indent="-228600" algn="l" rtl="0">
              <a:lnSpc>
                <a:spcPct val="107142"/>
              </a:lnSpc>
              <a:spcBef>
                <a:spcPts val="0"/>
              </a:spcBef>
              <a:spcAft>
                <a:spcPts val="0"/>
              </a:spcAft>
              <a:buNone/>
            </a:pPr>
            <a:r>
              <a:rPr lang="en-US" sz="2200" dirty="0">
                <a:latin typeface="Trebuchet MS"/>
                <a:ea typeface="Trebuchet MS"/>
                <a:cs typeface="Trebuchet MS"/>
                <a:sym typeface="Trebuchet MS"/>
              </a:rPr>
              <a:t>• In the center-based approach, density is estimated for a particular  point in the data set by </a:t>
            </a:r>
            <a:r>
              <a:rPr lang="en-US" sz="2200" u="sng" dirty="0">
                <a:latin typeface="Trebuchet MS"/>
                <a:ea typeface="Trebuchet MS"/>
                <a:cs typeface="Trebuchet MS"/>
                <a:sym typeface="Trebuchet MS"/>
              </a:rPr>
              <a:t>counting the number of points within a </a:t>
            </a:r>
            <a:r>
              <a:rPr lang="en-US" sz="2200" dirty="0">
                <a:latin typeface="Trebuchet MS"/>
                <a:ea typeface="Trebuchet MS"/>
                <a:cs typeface="Trebuchet MS"/>
                <a:sym typeface="Trebuchet MS"/>
              </a:rPr>
              <a:t> </a:t>
            </a:r>
            <a:r>
              <a:rPr lang="en-US" sz="2200" u="sng" dirty="0">
                <a:latin typeface="Trebuchet MS"/>
                <a:ea typeface="Trebuchet MS"/>
                <a:cs typeface="Trebuchet MS"/>
                <a:sym typeface="Trebuchet MS"/>
              </a:rPr>
              <a:t>specified radius (Eps) of that point (includes the point itself).</a:t>
            </a:r>
          </a:p>
          <a:p>
            <a:pPr marL="241300" marR="5080" lvl="0" indent="-228600" algn="l" rtl="0">
              <a:lnSpc>
                <a:spcPct val="107142"/>
              </a:lnSpc>
              <a:spcBef>
                <a:spcPts val="0"/>
              </a:spcBef>
              <a:spcAft>
                <a:spcPts val="0"/>
              </a:spcAft>
              <a:buNone/>
            </a:pP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중심기반접근 방식에서</a:t>
            </a: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밀도는 해당 포인트의 지정된 반경</a:t>
            </a:r>
            <a:r>
              <a:rPr lang="en-US" altLang="ko-KR" sz="2200" dirty="0">
                <a:latin typeface="Trebuchet MS"/>
                <a:ea typeface="Trebuchet MS"/>
                <a:cs typeface="Trebuchet MS"/>
                <a:sym typeface="Trebuchet MS"/>
              </a:rPr>
              <a:t>(EPS) </a:t>
            </a:r>
            <a:r>
              <a:rPr lang="ko-KR" altLang="en-US" sz="2200" dirty="0">
                <a:latin typeface="Trebuchet MS"/>
                <a:ea typeface="Trebuchet MS"/>
                <a:cs typeface="Trebuchet MS"/>
                <a:sym typeface="Trebuchet MS"/>
              </a:rPr>
              <a:t>내의 포인트 수를 계산하여 데이터셋의 특정 포인트에 대해 추정함</a:t>
            </a:r>
            <a:r>
              <a:rPr lang="en-US" altLang="ko-KR" sz="2200" dirty="0">
                <a:latin typeface="Trebuchet MS"/>
                <a:ea typeface="Trebuchet MS"/>
                <a:cs typeface="Trebuchet MS"/>
                <a:sym typeface="Trebuchet MS"/>
              </a:rPr>
              <a:t>. </a:t>
            </a:r>
            <a:endParaRPr sz="2200" dirty="0">
              <a:latin typeface="Trebuchet MS"/>
              <a:ea typeface="Trebuchet MS"/>
              <a:cs typeface="Trebuchet MS"/>
              <a:sym typeface="Trebuchet MS"/>
            </a:endParaRPr>
          </a:p>
        </p:txBody>
      </p:sp>
      <p:pic>
        <p:nvPicPr>
          <p:cNvPr id="392" name="Google Shape;392;p34"/>
          <p:cNvPicPr preferRelativeResize="0"/>
          <p:nvPr/>
        </p:nvPicPr>
        <p:blipFill rotWithShape="1">
          <a:blip r:embed="rId3">
            <a:alphaModFix/>
          </a:blip>
          <a:srcRect/>
          <a:stretch/>
        </p:blipFill>
        <p:spPr>
          <a:xfrm>
            <a:off x="8816428" y="3267317"/>
            <a:ext cx="3203447" cy="3176016"/>
          </a:xfrm>
          <a:prstGeom prst="rect">
            <a:avLst/>
          </a:prstGeom>
          <a:noFill/>
          <a:ln>
            <a:noFill/>
          </a:ln>
        </p:spPr>
      </p:pic>
      <p:sp>
        <p:nvSpPr>
          <p:cNvPr id="393" name="Google Shape;393;p34"/>
          <p:cNvSpPr txBox="1"/>
          <p:nvPr/>
        </p:nvSpPr>
        <p:spPr>
          <a:xfrm>
            <a:off x="1575028" y="4611725"/>
            <a:ext cx="7241400" cy="47448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500" dirty="0">
                <a:latin typeface="Trebuchet MS"/>
                <a:ea typeface="Trebuchet MS"/>
                <a:cs typeface="Trebuchet MS"/>
                <a:sym typeface="Trebuchet MS"/>
              </a:rPr>
              <a:t>The number of points within a radius of Eps of point A is 7, including A itself.</a:t>
            </a:r>
          </a:p>
          <a:p>
            <a:pPr marL="12700" marR="0" lvl="0" indent="0" algn="l" rtl="0">
              <a:lnSpc>
                <a:spcPct val="100000"/>
              </a:lnSpc>
              <a:spcBef>
                <a:spcPts val="0"/>
              </a:spcBef>
              <a:spcAft>
                <a:spcPts val="0"/>
              </a:spcAft>
              <a:buNone/>
            </a:pPr>
            <a:r>
              <a:rPr lang="ko-KR" altLang="en-US" sz="1500" dirty="0">
                <a:latin typeface="Trebuchet MS"/>
                <a:ea typeface="Trebuchet MS"/>
                <a:cs typeface="Trebuchet MS"/>
                <a:sym typeface="Trebuchet MS"/>
              </a:rPr>
              <a:t>자기자신을 포함하여 </a:t>
            </a:r>
            <a:r>
              <a:rPr lang="en-US" altLang="ko-KR" sz="1500" dirty="0">
                <a:latin typeface="Trebuchet MS"/>
                <a:ea typeface="Trebuchet MS"/>
                <a:cs typeface="Trebuchet MS"/>
                <a:sym typeface="Trebuchet MS"/>
              </a:rPr>
              <a:t>EPS </a:t>
            </a:r>
            <a:r>
              <a:rPr lang="ko-KR" altLang="en-US" sz="1500" dirty="0">
                <a:latin typeface="Trebuchet MS"/>
                <a:ea typeface="Trebuchet MS"/>
                <a:cs typeface="Trebuchet MS"/>
                <a:sym typeface="Trebuchet MS"/>
              </a:rPr>
              <a:t>내에 </a:t>
            </a:r>
            <a:r>
              <a:rPr lang="en-US" altLang="ko-KR" sz="1500" dirty="0">
                <a:latin typeface="Trebuchet MS"/>
                <a:ea typeface="Trebuchet MS"/>
                <a:cs typeface="Trebuchet MS"/>
                <a:sym typeface="Trebuchet MS"/>
              </a:rPr>
              <a:t>7</a:t>
            </a:r>
            <a:r>
              <a:rPr lang="ko-KR" altLang="en-US" sz="1500" dirty="0">
                <a:latin typeface="Trebuchet MS"/>
                <a:ea typeface="Trebuchet MS"/>
                <a:cs typeface="Trebuchet MS"/>
                <a:sym typeface="Trebuchet MS"/>
              </a:rPr>
              <a:t>개가 있는 것</a:t>
            </a:r>
            <a:endParaRPr sz="1500" dirty="0">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916939" y="623315"/>
            <a:ext cx="5706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Density-based Clustering</a:t>
            </a:r>
            <a:endParaRPr sz="3900">
              <a:latin typeface="Trebuchet MS"/>
              <a:ea typeface="Trebuchet MS"/>
              <a:cs typeface="Trebuchet MS"/>
              <a:sym typeface="Trebuchet MS"/>
            </a:endParaRPr>
          </a:p>
        </p:txBody>
      </p:sp>
      <p:sp>
        <p:nvSpPr>
          <p:cNvPr id="399" name="Google Shape;399;p35"/>
          <p:cNvSpPr txBox="1"/>
          <p:nvPr/>
        </p:nvSpPr>
        <p:spPr>
          <a:xfrm>
            <a:off x="916939" y="1335093"/>
            <a:ext cx="9139800" cy="29018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Classification of points according to center-based density</a:t>
            </a:r>
          </a:p>
          <a:p>
            <a:pPr marL="12700" marR="0" lvl="0" indent="0" algn="l" rtl="0">
              <a:lnSpc>
                <a:spcPct val="100000"/>
              </a:lnSpc>
              <a:spcBef>
                <a:spcPts val="0"/>
              </a:spcBef>
              <a:spcAft>
                <a:spcPts val="0"/>
              </a:spcAft>
              <a:buNone/>
            </a:pPr>
            <a:r>
              <a:rPr lang="ko-KR" altLang="en-US" sz="2300" dirty="0">
                <a:latin typeface="Trebuchet MS"/>
                <a:ea typeface="Trebuchet MS"/>
                <a:cs typeface="Trebuchet MS"/>
                <a:sym typeface="Trebuchet MS"/>
              </a:rPr>
              <a:t>중심 밀도에 따른 포인트 분류 </a:t>
            </a:r>
            <a:endParaRPr sz="2300" dirty="0">
              <a:latin typeface="Trebuchet MS"/>
              <a:ea typeface="Trebuchet MS"/>
              <a:cs typeface="Trebuchet MS"/>
              <a:sym typeface="Trebuchet MS"/>
            </a:endParaRPr>
          </a:p>
          <a:p>
            <a:pPr marL="698500" marR="5080" lvl="0" indent="-228600" algn="l" rtl="0">
              <a:lnSpc>
                <a:spcPct val="90300"/>
              </a:lnSpc>
              <a:spcBef>
                <a:spcPts val="415"/>
              </a:spcBef>
              <a:spcAft>
                <a:spcPts val="0"/>
              </a:spcAft>
              <a:buNone/>
            </a:pPr>
            <a:r>
              <a:rPr lang="en-US" sz="1900" dirty="0">
                <a:latin typeface="Trebuchet MS"/>
                <a:ea typeface="Trebuchet MS"/>
                <a:cs typeface="Trebuchet MS"/>
                <a:sym typeface="Trebuchet MS"/>
              </a:rPr>
              <a:t>• Core </a:t>
            </a:r>
            <a:r>
              <a:rPr lang="en-US" sz="1900" dirty="0" err="1">
                <a:latin typeface="Trebuchet MS"/>
                <a:ea typeface="Trebuchet MS"/>
                <a:cs typeface="Trebuchet MS"/>
                <a:sym typeface="Trebuchet MS"/>
              </a:rPr>
              <a:t>points:These</a:t>
            </a:r>
            <a:r>
              <a:rPr lang="en-US" sz="1900" dirty="0">
                <a:latin typeface="Trebuchet MS"/>
                <a:ea typeface="Trebuchet MS"/>
                <a:cs typeface="Trebuchet MS"/>
                <a:sym typeface="Trebuchet MS"/>
              </a:rPr>
              <a:t> points are in the </a:t>
            </a:r>
            <a:r>
              <a:rPr lang="en-US" sz="1900" u="sng" dirty="0">
                <a:latin typeface="Trebuchet MS"/>
                <a:ea typeface="Trebuchet MS"/>
                <a:cs typeface="Trebuchet MS"/>
                <a:sym typeface="Trebuchet MS"/>
              </a:rPr>
              <a:t>interior</a:t>
            </a:r>
            <a:r>
              <a:rPr lang="en-US" sz="1900" dirty="0">
                <a:latin typeface="Trebuchet MS"/>
                <a:ea typeface="Trebuchet MS"/>
                <a:cs typeface="Trebuchet MS"/>
                <a:sym typeface="Trebuchet MS"/>
              </a:rPr>
              <a:t> of a density-based cluster. A  point is a core point if </a:t>
            </a:r>
            <a:r>
              <a:rPr lang="en-US" sz="1900" u="sng" dirty="0">
                <a:latin typeface="Trebuchet MS"/>
                <a:ea typeface="Trebuchet MS"/>
                <a:cs typeface="Trebuchet MS"/>
                <a:sym typeface="Trebuchet MS"/>
              </a:rPr>
              <a:t>the number of points</a:t>
            </a:r>
            <a:r>
              <a:rPr lang="en-US" sz="1900" dirty="0">
                <a:latin typeface="Trebuchet MS"/>
                <a:ea typeface="Trebuchet MS"/>
                <a:cs typeface="Trebuchet MS"/>
                <a:sym typeface="Trebuchet MS"/>
              </a:rPr>
              <a:t> within a given neighborhood  around the point as determined by the </a:t>
            </a:r>
            <a:r>
              <a:rPr lang="en-US" sz="1900" u="sng" dirty="0">
                <a:latin typeface="Trebuchet MS"/>
                <a:ea typeface="Trebuchet MS"/>
                <a:cs typeface="Trebuchet MS"/>
                <a:sym typeface="Trebuchet MS"/>
              </a:rPr>
              <a:t>distance function, distance parameter</a:t>
            </a:r>
            <a:r>
              <a:rPr lang="en-US" sz="1900" dirty="0">
                <a:latin typeface="Trebuchet MS"/>
                <a:ea typeface="Trebuchet MS"/>
                <a:cs typeface="Trebuchet MS"/>
                <a:sym typeface="Trebuchet MS"/>
              </a:rPr>
              <a:t>,  </a:t>
            </a:r>
            <a:r>
              <a:rPr lang="en-US" sz="1900" u="sng" dirty="0">
                <a:latin typeface="Trebuchet MS"/>
                <a:ea typeface="Trebuchet MS"/>
                <a:cs typeface="Trebuchet MS"/>
                <a:sym typeface="Trebuchet MS"/>
              </a:rPr>
              <a:t>Eps</a:t>
            </a:r>
            <a:r>
              <a:rPr lang="en-US" sz="1900" dirty="0">
                <a:latin typeface="Trebuchet MS"/>
                <a:ea typeface="Trebuchet MS"/>
                <a:cs typeface="Trebuchet MS"/>
                <a:sym typeface="Trebuchet MS"/>
              </a:rPr>
              <a:t>, exceeds a certain threshold, </a:t>
            </a:r>
            <a:r>
              <a:rPr lang="en-US" sz="1900" u="sng" dirty="0" err="1">
                <a:latin typeface="Trebuchet MS"/>
                <a:ea typeface="Trebuchet MS"/>
                <a:cs typeface="Trebuchet MS"/>
                <a:sym typeface="Trebuchet MS"/>
              </a:rPr>
              <a:t>MinPts</a:t>
            </a:r>
            <a:r>
              <a:rPr lang="en-US" sz="1900" u="sng" dirty="0">
                <a:latin typeface="Trebuchet MS"/>
                <a:ea typeface="Trebuchet MS"/>
                <a:cs typeface="Trebuchet MS"/>
                <a:sym typeface="Trebuchet MS"/>
              </a:rPr>
              <a:t>.</a:t>
            </a:r>
            <a:endParaRPr sz="1900" dirty="0">
              <a:latin typeface="Trebuchet MS"/>
              <a:ea typeface="Trebuchet MS"/>
              <a:cs typeface="Trebuchet MS"/>
              <a:sym typeface="Trebuchet MS"/>
            </a:endParaRPr>
          </a:p>
          <a:p>
            <a:pPr marL="926464" marR="0" lvl="0" indent="0" algn="l" rtl="0">
              <a:lnSpc>
                <a:spcPct val="100000"/>
              </a:lnSpc>
              <a:spcBef>
                <a:spcPts val="325"/>
              </a:spcBef>
              <a:spcAft>
                <a:spcPts val="0"/>
              </a:spcAft>
              <a:buNone/>
            </a:pPr>
            <a:r>
              <a:rPr lang="en-US" sz="1500" dirty="0">
                <a:latin typeface="Trebuchet MS"/>
                <a:ea typeface="Trebuchet MS"/>
                <a:cs typeface="Trebuchet MS"/>
                <a:sym typeface="Trebuchet MS"/>
              </a:rPr>
              <a:t>•  </a:t>
            </a:r>
            <a:r>
              <a:rPr lang="en-US" sz="1500" u="sng" dirty="0">
                <a:latin typeface="Trebuchet MS"/>
                <a:ea typeface="Trebuchet MS"/>
                <a:cs typeface="Trebuchet MS"/>
                <a:sym typeface="Trebuchet MS"/>
              </a:rPr>
              <a:t>E.g.,</a:t>
            </a:r>
            <a:r>
              <a:rPr lang="en-US" sz="1500" dirty="0">
                <a:latin typeface="Trebuchet MS"/>
                <a:ea typeface="Trebuchet MS"/>
                <a:cs typeface="Trebuchet MS"/>
                <a:sym typeface="Trebuchet MS"/>
              </a:rPr>
              <a:t> point A is a core point, for the indicated radius (Eps) if </a:t>
            </a:r>
            <a:r>
              <a:rPr lang="en-US" sz="1500" dirty="0" err="1">
                <a:latin typeface="Trebuchet MS"/>
                <a:ea typeface="Trebuchet MS"/>
                <a:cs typeface="Trebuchet MS"/>
                <a:sym typeface="Trebuchet MS"/>
              </a:rPr>
              <a:t>MinPts</a:t>
            </a:r>
            <a:r>
              <a:rPr lang="en-US" sz="1500" dirty="0">
                <a:latin typeface="Trebuchet MS"/>
                <a:ea typeface="Trebuchet MS"/>
                <a:cs typeface="Trebuchet MS"/>
                <a:sym typeface="Trebuchet MS"/>
              </a:rPr>
              <a:t> ≤ 7.</a:t>
            </a:r>
          </a:p>
          <a:p>
            <a:pPr marL="926464" marR="0" lvl="0" indent="0" algn="l" rtl="0">
              <a:lnSpc>
                <a:spcPct val="100000"/>
              </a:lnSpc>
              <a:spcBef>
                <a:spcPts val="325"/>
              </a:spcBef>
              <a:spcAft>
                <a:spcPts val="0"/>
              </a:spcAft>
              <a:buNone/>
            </a:pPr>
            <a:endParaRPr lang="en-US" sz="1500" dirty="0">
              <a:latin typeface="Trebuchet MS"/>
              <a:ea typeface="Trebuchet MS"/>
              <a:cs typeface="Trebuchet MS"/>
              <a:sym typeface="Trebuchet MS"/>
            </a:endParaRPr>
          </a:p>
          <a:p>
            <a:pPr marL="926464" marR="0" lvl="0" indent="0" algn="l" rtl="0">
              <a:lnSpc>
                <a:spcPct val="100000"/>
              </a:lnSpc>
              <a:spcBef>
                <a:spcPts val="325"/>
              </a:spcBef>
              <a:spcAft>
                <a:spcPts val="0"/>
              </a:spcAft>
              <a:buNone/>
            </a:pPr>
            <a:r>
              <a:rPr lang="en-US" sz="1500" dirty="0">
                <a:latin typeface="Trebuchet MS"/>
                <a:ea typeface="Trebuchet MS"/>
                <a:cs typeface="Trebuchet MS"/>
                <a:sym typeface="Trebuchet MS"/>
              </a:rPr>
              <a:t>Core</a:t>
            </a:r>
            <a:r>
              <a:rPr lang="ko-KR" altLang="en-US" sz="1500" dirty="0">
                <a:latin typeface="Trebuchet MS"/>
                <a:ea typeface="Trebuchet MS"/>
                <a:cs typeface="Trebuchet MS"/>
                <a:sym typeface="Trebuchet MS"/>
              </a:rPr>
              <a:t> </a:t>
            </a:r>
            <a:r>
              <a:rPr lang="en-US" altLang="ko-KR" sz="1500" dirty="0">
                <a:latin typeface="Trebuchet MS"/>
                <a:ea typeface="Trebuchet MS"/>
                <a:cs typeface="Trebuchet MS"/>
                <a:sym typeface="Trebuchet MS"/>
              </a:rPr>
              <a:t>points</a:t>
            </a:r>
            <a:r>
              <a:rPr lang="ko-KR" altLang="en-US" sz="1500" dirty="0">
                <a:latin typeface="Trebuchet MS"/>
                <a:ea typeface="Trebuchet MS"/>
                <a:cs typeface="Trebuchet MS"/>
                <a:sym typeface="Trebuchet MS"/>
              </a:rPr>
              <a:t> </a:t>
            </a:r>
            <a:r>
              <a:rPr lang="en-US" altLang="ko-KR" sz="1500" dirty="0">
                <a:latin typeface="Trebuchet MS"/>
                <a:ea typeface="Trebuchet MS"/>
                <a:cs typeface="Trebuchet MS"/>
                <a:sym typeface="Trebuchet MS"/>
              </a:rPr>
              <a:t>:</a:t>
            </a:r>
            <a:r>
              <a:rPr lang="ko-KR" altLang="en-US" sz="1500" dirty="0">
                <a:latin typeface="Trebuchet MS"/>
                <a:ea typeface="Trebuchet MS"/>
                <a:cs typeface="Trebuchet MS"/>
                <a:sym typeface="Trebuchet MS"/>
              </a:rPr>
              <a:t> </a:t>
            </a:r>
            <a:endParaRPr lang="en-US" altLang="ko-KR" sz="1500" dirty="0">
              <a:latin typeface="Trebuchet MS"/>
              <a:ea typeface="Trebuchet MS"/>
              <a:cs typeface="Trebuchet MS"/>
              <a:sym typeface="Trebuchet MS"/>
            </a:endParaRPr>
          </a:p>
          <a:p>
            <a:pPr marL="926464" marR="0" lvl="0" indent="0" algn="l" rtl="0">
              <a:lnSpc>
                <a:spcPct val="100000"/>
              </a:lnSpc>
              <a:spcBef>
                <a:spcPts val="325"/>
              </a:spcBef>
              <a:spcAft>
                <a:spcPts val="0"/>
              </a:spcAft>
              <a:buNone/>
            </a:pPr>
            <a:r>
              <a:rPr lang="ko-KR" altLang="en-US" sz="1500" dirty="0">
                <a:latin typeface="Trebuchet MS"/>
                <a:ea typeface="Trebuchet MS"/>
                <a:cs typeface="Trebuchet MS"/>
                <a:sym typeface="Trebuchet MS"/>
              </a:rPr>
              <a:t>주변에 </a:t>
            </a:r>
            <a:r>
              <a:rPr lang="ko-KR" altLang="en-US" sz="1500" dirty="0" err="1">
                <a:latin typeface="Trebuchet MS"/>
                <a:ea typeface="Trebuchet MS"/>
                <a:cs typeface="Trebuchet MS"/>
                <a:sym typeface="Trebuchet MS"/>
              </a:rPr>
              <a:t>임계값</a:t>
            </a:r>
            <a:r>
              <a:rPr lang="ko-KR" altLang="en-US" sz="1500" dirty="0">
                <a:latin typeface="Trebuchet MS"/>
                <a:ea typeface="Trebuchet MS"/>
                <a:cs typeface="Trebuchet MS"/>
                <a:sym typeface="Trebuchet MS"/>
              </a:rPr>
              <a:t> 이상의 포인트가 있는 것</a:t>
            </a:r>
            <a:endParaRPr lang="en-US" sz="1500" dirty="0">
              <a:latin typeface="Trebuchet MS"/>
              <a:ea typeface="Trebuchet MS"/>
              <a:cs typeface="Trebuchet MS"/>
              <a:sym typeface="Trebuchet MS"/>
            </a:endParaRPr>
          </a:p>
        </p:txBody>
      </p:sp>
      <p:pic>
        <p:nvPicPr>
          <p:cNvPr id="400" name="Google Shape;400;p35"/>
          <p:cNvPicPr preferRelativeResize="0"/>
          <p:nvPr/>
        </p:nvPicPr>
        <p:blipFill rotWithShape="1">
          <a:blip r:embed="rId3">
            <a:alphaModFix/>
          </a:blip>
          <a:srcRect/>
          <a:stretch/>
        </p:blipFill>
        <p:spPr>
          <a:xfrm>
            <a:off x="6497320" y="3772408"/>
            <a:ext cx="5394960" cy="27614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04"/>
        <p:cNvGrpSpPr/>
        <p:nvPr/>
      </p:nvGrpSpPr>
      <p:grpSpPr>
        <a:xfrm>
          <a:off x="0" y="0"/>
          <a:ext cx="0" cy="0"/>
          <a:chOff x="0" y="0"/>
          <a:chExt cx="0" cy="0"/>
        </a:xfrm>
      </p:grpSpPr>
      <p:sp>
        <p:nvSpPr>
          <p:cNvPr id="405" name="Google Shape;405;p36"/>
          <p:cNvSpPr txBox="1">
            <a:spLocks noGrp="1"/>
          </p:cNvSpPr>
          <p:nvPr>
            <p:ph type="title"/>
          </p:nvPr>
        </p:nvSpPr>
        <p:spPr>
          <a:xfrm>
            <a:off x="916939" y="623315"/>
            <a:ext cx="5706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Density-based Clustering</a:t>
            </a:r>
            <a:endParaRPr sz="3900">
              <a:latin typeface="Trebuchet MS"/>
              <a:ea typeface="Trebuchet MS"/>
              <a:cs typeface="Trebuchet MS"/>
              <a:sym typeface="Trebuchet MS"/>
            </a:endParaRPr>
          </a:p>
        </p:txBody>
      </p:sp>
      <p:sp>
        <p:nvSpPr>
          <p:cNvPr id="406" name="Google Shape;406;p36"/>
          <p:cNvSpPr txBox="1"/>
          <p:nvPr/>
        </p:nvSpPr>
        <p:spPr>
          <a:xfrm>
            <a:off x="916951" y="1496625"/>
            <a:ext cx="10914600" cy="368818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Classification of points according to center-based density</a:t>
            </a:r>
            <a:endParaRPr sz="23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1900" dirty="0">
                <a:latin typeface="Trebuchet MS"/>
                <a:ea typeface="Trebuchet MS"/>
                <a:cs typeface="Trebuchet MS"/>
                <a:sym typeface="Trebuchet MS"/>
              </a:rPr>
              <a:t>• Border points:	Falls </a:t>
            </a:r>
            <a:r>
              <a:rPr lang="en-US" sz="1900" u="sng" dirty="0">
                <a:latin typeface="Trebuchet MS"/>
                <a:ea typeface="Trebuchet MS"/>
                <a:cs typeface="Trebuchet MS"/>
                <a:sym typeface="Trebuchet MS"/>
              </a:rPr>
              <a:t>within the neighborhood of a core point</a:t>
            </a:r>
            <a:r>
              <a:rPr lang="en-US" sz="1900" dirty="0">
                <a:latin typeface="Trebuchet MS"/>
                <a:ea typeface="Trebuchet MS"/>
                <a:cs typeface="Trebuchet MS"/>
                <a:sym typeface="Trebuchet MS"/>
              </a:rPr>
              <a:t>.</a:t>
            </a:r>
            <a:endParaRPr sz="1900" dirty="0">
              <a:latin typeface="Trebuchet MS"/>
              <a:ea typeface="Trebuchet MS"/>
              <a:cs typeface="Trebuchet MS"/>
              <a:sym typeface="Trebuchet MS"/>
            </a:endParaRPr>
          </a:p>
          <a:p>
            <a:pPr marL="1155065" marR="5080" lvl="0" indent="-228600" algn="l" rtl="0">
              <a:lnSpc>
                <a:spcPct val="109000"/>
              </a:lnSpc>
              <a:spcBef>
                <a:spcPts val="585"/>
              </a:spcBef>
              <a:spcAft>
                <a:spcPts val="0"/>
              </a:spcAft>
              <a:buNone/>
            </a:pPr>
            <a:r>
              <a:rPr lang="en-US" sz="1500" dirty="0">
                <a:latin typeface="Trebuchet MS"/>
                <a:ea typeface="Trebuchet MS"/>
                <a:cs typeface="Trebuchet MS"/>
                <a:sym typeface="Trebuchet MS"/>
              </a:rPr>
              <a:t>•	E.g., Point B is a border point. A border point can fall within the neighborhoods of several  core points.</a:t>
            </a:r>
            <a:endParaRPr sz="1500" dirty="0">
              <a:latin typeface="Trebuchet MS"/>
              <a:ea typeface="Trebuchet MS"/>
              <a:cs typeface="Trebuchet MS"/>
              <a:sym typeface="Trebuchet MS"/>
            </a:endParaRPr>
          </a:p>
          <a:p>
            <a:pPr marL="698500" marR="655955" lvl="0" indent="-228600" algn="l" rtl="0">
              <a:lnSpc>
                <a:spcPct val="104999"/>
              </a:lnSpc>
              <a:spcBef>
                <a:spcPts val="550"/>
              </a:spcBef>
              <a:spcAft>
                <a:spcPts val="0"/>
              </a:spcAft>
              <a:buNone/>
            </a:pPr>
            <a:r>
              <a:rPr lang="en-US" sz="1900" dirty="0">
                <a:latin typeface="Trebuchet MS"/>
                <a:ea typeface="Trebuchet MS"/>
                <a:cs typeface="Trebuchet MS"/>
                <a:sym typeface="Trebuchet MS"/>
              </a:rPr>
              <a:t>• Noise points: A noise point is any point that is neither a core point nor a  border point</a:t>
            </a:r>
          </a:p>
          <a:p>
            <a:pPr marL="698500" marR="655955" lvl="0" indent="-228600" algn="l" rtl="0">
              <a:lnSpc>
                <a:spcPct val="104999"/>
              </a:lnSpc>
              <a:spcBef>
                <a:spcPts val="550"/>
              </a:spcBef>
              <a:spcAft>
                <a:spcPts val="0"/>
              </a:spcAft>
              <a:buNone/>
            </a:pPr>
            <a:endParaRPr lang="en-US" altLang="ko-KR" sz="1900" dirty="0">
              <a:latin typeface="Trebuchet MS"/>
              <a:ea typeface="Trebuchet MS"/>
              <a:cs typeface="Trebuchet MS"/>
              <a:sym typeface="Trebuchet MS"/>
            </a:endParaRPr>
          </a:p>
          <a:p>
            <a:pPr marL="698500" marR="655955" lvl="0" indent="-228600" algn="l" rtl="0">
              <a:lnSpc>
                <a:spcPct val="104999"/>
              </a:lnSpc>
              <a:spcBef>
                <a:spcPts val="550"/>
              </a:spcBef>
              <a:spcAft>
                <a:spcPts val="0"/>
              </a:spcAft>
              <a:buNone/>
            </a:pPr>
            <a:endParaRPr lang="en-US" altLang="ko-KR" sz="1900" dirty="0">
              <a:latin typeface="Trebuchet MS"/>
              <a:ea typeface="Trebuchet MS"/>
              <a:cs typeface="Trebuchet MS"/>
              <a:sym typeface="Trebuchet MS"/>
            </a:endParaRPr>
          </a:p>
          <a:p>
            <a:pPr marL="698500" marR="655955" lvl="0" indent="-228600" algn="l" rtl="0">
              <a:lnSpc>
                <a:spcPct val="104999"/>
              </a:lnSpc>
              <a:spcBef>
                <a:spcPts val="550"/>
              </a:spcBef>
              <a:spcAft>
                <a:spcPts val="0"/>
              </a:spcAft>
              <a:buNone/>
            </a:pPr>
            <a:r>
              <a:rPr lang="en-US" sz="1900" dirty="0">
                <a:latin typeface="Trebuchet MS"/>
                <a:ea typeface="Trebuchet MS"/>
                <a:cs typeface="Trebuchet MS"/>
                <a:sym typeface="Trebuchet MS"/>
              </a:rPr>
              <a:t>Border points : </a:t>
            </a:r>
            <a:r>
              <a:rPr lang="ko-KR" altLang="en-US" sz="1900" dirty="0">
                <a:latin typeface="Trebuchet MS"/>
                <a:ea typeface="Trebuchet MS"/>
                <a:cs typeface="Trebuchet MS"/>
                <a:sym typeface="Trebuchet MS"/>
              </a:rPr>
              <a:t>중심은 아닌데 </a:t>
            </a:r>
            <a:endParaRPr lang="en-US" altLang="ko-KR" sz="1900" dirty="0">
              <a:latin typeface="Trebuchet MS"/>
              <a:ea typeface="Trebuchet MS"/>
              <a:cs typeface="Trebuchet MS"/>
              <a:sym typeface="Trebuchet MS"/>
            </a:endParaRPr>
          </a:p>
          <a:p>
            <a:pPr marL="698500" marR="655955" lvl="0" indent="-228600" algn="l" rtl="0">
              <a:lnSpc>
                <a:spcPct val="104999"/>
              </a:lnSpc>
              <a:spcBef>
                <a:spcPts val="550"/>
              </a:spcBef>
              <a:spcAft>
                <a:spcPts val="0"/>
              </a:spcAft>
              <a:buNone/>
            </a:pPr>
            <a:r>
              <a:rPr lang="ko-KR" altLang="en-US" sz="1900" dirty="0">
                <a:latin typeface="Trebuchet MS"/>
                <a:ea typeface="Trebuchet MS"/>
                <a:cs typeface="Trebuchet MS"/>
                <a:sym typeface="Trebuchet MS"/>
              </a:rPr>
              <a:t>중심 포인트의 이웃인 경우</a:t>
            </a:r>
            <a:endParaRPr lang="en-US" altLang="ko-KR" sz="1900" dirty="0">
              <a:latin typeface="Trebuchet MS"/>
              <a:ea typeface="Trebuchet MS"/>
              <a:cs typeface="Trebuchet MS"/>
              <a:sym typeface="Trebuchet MS"/>
            </a:endParaRPr>
          </a:p>
          <a:p>
            <a:pPr marL="698500" marR="655955" lvl="0" indent="-228600" algn="l" rtl="0">
              <a:lnSpc>
                <a:spcPct val="104999"/>
              </a:lnSpc>
              <a:spcBef>
                <a:spcPts val="550"/>
              </a:spcBef>
              <a:spcAft>
                <a:spcPts val="0"/>
              </a:spcAft>
              <a:buNone/>
            </a:pPr>
            <a:endParaRPr lang="en-US" altLang="ko-KR" sz="1900" dirty="0">
              <a:latin typeface="Trebuchet MS"/>
              <a:ea typeface="Trebuchet MS"/>
              <a:cs typeface="Trebuchet MS"/>
              <a:sym typeface="Trebuchet MS"/>
            </a:endParaRPr>
          </a:p>
          <a:p>
            <a:pPr marL="698500" marR="655955" lvl="0" indent="-228600" algn="l" rtl="0">
              <a:lnSpc>
                <a:spcPct val="104999"/>
              </a:lnSpc>
              <a:spcBef>
                <a:spcPts val="550"/>
              </a:spcBef>
              <a:spcAft>
                <a:spcPts val="0"/>
              </a:spcAft>
              <a:buNone/>
            </a:pPr>
            <a:r>
              <a:rPr lang="en-US" sz="1900" dirty="0">
                <a:latin typeface="Trebuchet MS"/>
                <a:ea typeface="Trebuchet MS"/>
                <a:cs typeface="Trebuchet MS"/>
                <a:sym typeface="Trebuchet MS"/>
              </a:rPr>
              <a:t>Noise Point : </a:t>
            </a:r>
            <a:r>
              <a:rPr lang="ko-KR" altLang="en-US" sz="1900" dirty="0">
                <a:latin typeface="Trebuchet MS"/>
                <a:ea typeface="Trebuchet MS"/>
                <a:cs typeface="Trebuchet MS"/>
                <a:sym typeface="Trebuchet MS"/>
              </a:rPr>
              <a:t>코어도</a:t>
            </a:r>
            <a:r>
              <a:rPr lang="en-US" altLang="ko-KR" sz="1900" dirty="0">
                <a:latin typeface="Trebuchet MS"/>
                <a:ea typeface="Trebuchet MS"/>
                <a:cs typeface="Trebuchet MS"/>
                <a:sym typeface="Trebuchet MS"/>
              </a:rPr>
              <a:t>, </a:t>
            </a:r>
            <a:r>
              <a:rPr lang="ko-KR" altLang="en-US" sz="1900" dirty="0" err="1">
                <a:latin typeface="Trebuchet MS"/>
                <a:ea typeface="Trebuchet MS"/>
                <a:cs typeface="Trebuchet MS"/>
                <a:sym typeface="Trebuchet MS"/>
              </a:rPr>
              <a:t>보더도</a:t>
            </a:r>
            <a:r>
              <a:rPr lang="ko-KR" altLang="en-US" sz="1900" dirty="0">
                <a:latin typeface="Trebuchet MS"/>
                <a:ea typeface="Trebuchet MS"/>
                <a:cs typeface="Trebuchet MS"/>
                <a:sym typeface="Trebuchet MS"/>
              </a:rPr>
              <a:t> 아닌 경우</a:t>
            </a:r>
            <a:endParaRPr lang="en-US" sz="1900" dirty="0">
              <a:latin typeface="Trebuchet MS"/>
              <a:ea typeface="Trebuchet MS"/>
              <a:cs typeface="Trebuchet MS"/>
              <a:sym typeface="Trebuchet MS"/>
            </a:endParaRPr>
          </a:p>
        </p:txBody>
      </p:sp>
      <p:pic>
        <p:nvPicPr>
          <p:cNvPr id="407" name="Google Shape;407;p36"/>
          <p:cNvPicPr preferRelativeResize="0"/>
          <p:nvPr/>
        </p:nvPicPr>
        <p:blipFill rotWithShape="1">
          <a:blip r:embed="rId3">
            <a:alphaModFix/>
          </a:blip>
          <a:srcRect/>
          <a:stretch/>
        </p:blipFill>
        <p:spPr>
          <a:xfrm>
            <a:off x="6096000" y="3473197"/>
            <a:ext cx="5394960" cy="27614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11"/>
        <p:cNvGrpSpPr/>
        <p:nvPr/>
      </p:nvGrpSpPr>
      <p:grpSpPr>
        <a:xfrm>
          <a:off x="0" y="0"/>
          <a:ext cx="0" cy="0"/>
          <a:chOff x="0" y="0"/>
          <a:chExt cx="0" cy="0"/>
        </a:xfrm>
      </p:grpSpPr>
      <p:sp>
        <p:nvSpPr>
          <p:cNvPr id="412" name="Google Shape;412;p37"/>
          <p:cNvSpPr txBox="1">
            <a:spLocks noGrp="1"/>
          </p:cNvSpPr>
          <p:nvPr>
            <p:ph type="title"/>
          </p:nvPr>
        </p:nvSpPr>
        <p:spPr>
          <a:xfrm>
            <a:off x="916939" y="623315"/>
            <a:ext cx="22332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DBSCAN</a:t>
            </a:r>
            <a:endParaRPr sz="3900">
              <a:latin typeface="Trebuchet MS"/>
              <a:ea typeface="Trebuchet MS"/>
              <a:cs typeface="Trebuchet MS"/>
              <a:sym typeface="Trebuchet MS"/>
            </a:endParaRPr>
          </a:p>
        </p:txBody>
      </p:sp>
      <p:sp>
        <p:nvSpPr>
          <p:cNvPr id="413" name="Google Shape;413;p37"/>
          <p:cNvSpPr txBox="1"/>
          <p:nvPr/>
        </p:nvSpPr>
        <p:spPr>
          <a:xfrm>
            <a:off x="916949" y="1562175"/>
            <a:ext cx="9002100" cy="318997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Density-based Spatial Clustering of Applications with Noise</a:t>
            </a:r>
          </a:p>
          <a:p>
            <a:pPr marL="12700" marR="0" lvl="0" indent="0" algn="l" rtl="0">
              <a:lnSpc>
                <a:spcPct val="100000"/>
              </a:lnSpc>
              <a:spcBef>
                <a:spcPts val="0"/>
              </a:spcBef>
              <a:spcAft>
                <a:spcPts val="0"/>
              </a:spcAft>
              <a:buNone/>
            </a:pPr>
            <a:r>
              <a:rPr lang="ko-KR" altLang="en-US" sz="2300" dirty="0">
                <a:latin typeface="Trebuchet MS"/>
                <a:ea typeface="Trebuchet MS"/>
                <a:cs typeface="Trebuchet MS"/>
                <a:sym typeface="Trebuchet MS"/>
              </a:rPr>
              <a:t>노이즈 있는 경우의 </a:t>
            </a:r>
            <a:r>
              <a:rPr lang="en-US" altLang="ko-KR" sz="2300" dirty="0">
                <a:latin typeface="Trebuchet MS"/>
                <a:ea typeface="Trebuchet MS"/>
                <a:cs typeface="Trebuchet MS"/>
                <a:sym typeface="Trebuchet MS"/>
              </a:rPr>
              <a:t>DBSCAN </a:t>
            </a:r>
            <a:endParaRPr sz="2300" dirty="0">
              <a:latin typeface="Trebuchet MS"/>
              <a:ea typeface="Trebuchet MS"/>
              <a:cs typeface="Trebuchet MS"/>
              <a:sym typeface="Trebuchet MS"/>
            </a:endParaRPr>
          </a:p>
          <a:p>
            <a:pPr marL="698500" marR="5080" lvl="0" indent="-228600" algn="l" rtl="0">
              <a:lnSpc>
                <a:spcPct val="107916"/>
              </a:lnSpc>
              <a:spcBef>
                <a:spcPts val="464"/>
              </a:spcBef>
              <a:spcAft>
                <a:spcPts val="0"/>
              </a:spcAft>
              <a:buNone/>
            </a:pPr>
            <a:r>
              <a:rPr lang="en-US" sz="1900" dirty="0">
                <a:latin typeface="Trebuchet MS"/>
                <a:ea typeface="Trebuchet MS"/>
                <a:cs typeface="Trebuchet MS"/>
                <a:sym typeface="Trebuchet MS"/>
              </a:rPr>
              <a:t>• Any </a:t>
            </a:r>
            <a:r>
              <a:rPr lang="en-US" sz="1900" u="sng" dirty="0">
                <a:latin typeface="Trebuchet MS"/>
                <a:ea typeface="Trebuchet MS"/>
                <a:cs typeface="Trebuchet MS"/>
                <a:sym typeface="Trebuchet MS"/>
              </a:rPr>
              <a:t>two core points</a:t>
            </a:r>
            <a:r>
              <a:rPr lang="en-US" sz="1900" dirty="0">
                <a:latin typeface="Trebuchet MS"/>
                <a:ea typeface="Trebuchet MS"/>
                <a:cs typeface="Trebuchet MS"/>
                <a:sym typeface="Trebuchet MS"/>
              </a:rPr>
              <a:t> that are </a:t>
            </a:r>
            <a:r>
              <a:rPr lang="en-US" sz="1900" u="sng" dirty="0">
                <a:latin typeface="Trebuchet MS"/>
                <a:ea typeface="Trebuchet MS"/>
                <a:cs typeface="Trebuchet MS"/>
                <a:sym typeface="Trebuchet MS"/>
              </a:rPr>
              <a:t>close enough</a:t>
            </a:r>
            <a:r>
              <a:rPr lang="en-US" sz="1900" dirty="0">
                <a:latin typeface="Trebuchet MS"/>
                <a:ea typeface="Trebuchet MS"/>
                <a:cs typeface="Trebuchet MS"/>
                <a:sym typeface="Trebuchet MS"/>
              </a:rPr>
              <a:t>—within a distance Eps of one  another—are put in the same cluster.</a:t>
            </a:r>
          </a:p>
          <a:p>
            <a:pPr marL="698500" marR="5080" lvl="0" indent="-228600" algn="l" rtl="0">
              <a:lnSpc>
                <a:spcPct val="107916"/>
              </a:lnSpc>
              <a:spcBef>
                <a:spcPts val="464"/>
              </a:spcBef>
              <a:spcAft>
                <a:spcPts val="0"/>
              </a:spcAft>
              <a:buNone/>
            </a:pPr>
            <a:r>
              <a:rPr lang="ko-KR" altLang="en-US" sz="1900" dirty="0">
                <a:latin typeface="Trebuchet MS"/>
                <a:ea typeface="Trebuchet MS"/>
                <a:cs typeface="Trebuchet MS"/>
                <a:sym typeface="Trebuchet MS"/>
              </a:rPr>
              <a:t>서로 </a:t>
            </a:r>
            <a:r>
              <a:rPr lang="en-US" altLang="ko-KR" sz="1900" dirty="0">
                <a:latin typeface="Trebuchet MS"/>
                <a:ea typeface="Trebuchet MS"/>
                <a:cs typeface="Trebuchet MS"/>
                <a:sym typeface="Trebuchet MS"/>
              </a:rPr>
              <a:t>eps </a:t>
            </a:r>
            <a:r>
              <a:rPr lang="ko-KR" altLang="en-US" sz="1900" dirty="0">
                <a:latin typeface="Trebuchet MS"/>
                <a:ea typeface="Trebuchet MS"/>
                <a:cs typeface="Trebuchet MS"/>
                <a:sym typeface="Trebuchet MS"/>
              </a:rPr>
              <a:t>내에 있는 두개의 코어 포인트는 동일한 클러스터 </a:t>
            </a:r>
            <a:endParaRPr sz="1900" dirty="0">
              <a:latin typeface="Trebuchet MS"/>
              <a:ea typeface="Trebuchet MS"/>
              <a:cs typeface="Trebuchet MS"/>
              <a:sym typeface="Trebuchet MS"/>
            </a:endParaRPr>
          </a:p>
          <a:p>
            <a:pPr marL="698500" marR="151130" lvl="0" indent="-228600" algn="l" rtl="0">
              <a:lnSpc>
                <a:spcPct val="107916"/>
              </a:lnSpc>
              <a:spcBef>
                <a:spcPts val="530"/>
              </a:spcBef>
              <a:spcAft>
                <a:spcPts val="0"/>
              </a:spcAft>
              <a:buNone/>
            </a:pPr>
            <a:r>
              <a:rPr lang="en-US" sz="1900" dirty="0">
                <a:latin typeface="Trebuchet MS"/>
                <a:ea typeface="Trebuchet MS"/>
                <a:cs typeface="Trebuchet MS"/>
                <a:sym typeface="Trebuchet MS"/>
              </a:rPr>
              <a:t>• Any border point that is </a:t>
            </a:r>
            <a:r>
              <a:rPr lang="en-US" sz="1900" u="sng" dirty="0">
                <a:latin typeface="Trebuchet MS"/>
                <a:ea typeface="Trebuchet MS"/>
                <a:cs typeface="Trebuchet MS"/>
                <a:sym typeface="Trebuchet MS"/>
              </a:rPr>
              <a:t>close enough </a:t>
            </a:r>
            <a:r>
              <a:rPr lang="en-US" sz="1900" dirty="0">
                <a:latin typeface="Trebuchet MS"/>
                <a:ea typeface="Trebuchet MS"/>
                <a:cs typeface="Trebuchet MS"/>
                <a:sym typeface="Trebuchet MS"/>
              </a:rPr>
              <a:t>to a core point is put in the same  cluster as the core point.</a:t>
            </a:r>
          </a:p>
          <a:p>
            <a:pPr marL="698500" marR="151130" lvl="0" indent="-228600" algn="l" rtl="0">
              <a:lnSpc>
                <a:spcPct val="107916"/>
              </a:lnSpc>
              <a:spcBef>
                <a:spcPts val="530"/>
              </a:spcBef>
              <a:spcAft>
                <a:spcPts val="0"/>
              </a:spcAft>
              <a:buNone/>
            </a:pPr>
            <a:r>
              <a:rPr lang="ko-KR" altLang="en-US" sz="1900" dirty="0">
                <a:latin typeface="Trebuchet MS"/>
                <a:ea typeface="Trebuchet MS"/>
                <a:cs typeface="Trebuchet MS"/>
                <a:sym typeface="Trebuchet MS"/>
              </a:rPr>
              <a:t>코어포인트와 가까운 경계 포인트들도 코어와 동일한 클러스터에 배치</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a:p>
            <a:pPr marL="469900" marR="0" lvl="0" indent="0" algn="l" rtl="0">
              <a:lnSpc>
                <a:spcPct val="100000"/>
              </a:lnSpc>
              <a:spcBef>
                <a:spcPts val="180"/>
              </a:spcBef>
              <a:spcAft>
                <a:spcPts val="0"/>
              </a:spcAft>
              <a:buNone/>
            </a:pPr>
            <a:r>
              <a:rPr lang="en-US" sz="1900" dirty="0">
                <a:latin typeface="Trebuchet MS"/>
                <a:ea typeface="Trebuchet MS"/>
                <a:cs typeface="Trebuchet MS"/>
                <a:sym typeface="Trebuchet MS"/>
              </a:rPr>
              <a:t>• Noise points are discarded. </a:t>
            </a:r>
            <a:r>
              <a:rPr lang="ko-KR" altLang="en-US" sz="1900" dirty="0">
                <a:latin typeface="Trebuchet MS"/>
                <a:ea typeface="Trebuchet MS"/>
                <a:cs typeface="Trebuchet MS"/>
                <a:sym typeface="Trebuchet MS"/>
              </a:rPr>
              <a:t>노이즈는 삭제 된다</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p:txBody>
      </p:sp>
      <p:pic>
        <p:nvPicPr>
          <p:cNvPr id="414" name="Google Shape;414;p37"/>
          <p:cNvPicPr preferRelativeResize="0"/>
          <p:nvPr/>
        </p:nvPicPr>
        <p:blipFill rotWithShape="1">
          <a:blip r:embed="rId3">
            <a:alphaModFix/>
          </a:blip>
          <a:srcRect/>
          <a:stretch/>
        </p:blipFill>
        <p:spPr>
          <a:xfrm>
            <a:off x="1100146" y="5077811"/>
            <a:ext cx="9619486" cy="16550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18"/>
        <p:cNvGrpSpPr/>
        <p:nvPr/>
      </p:nvGrpSpPr>
      <p:grpSpPr>
        <a:xfrm>
          <a:off x="0" y="0"/>
          <a:ext cx="0" cy="0"/>
          <a:chOff x="0" y="0"/>
          <a:chExt cx="0" cy="0"/>
        </a:xfrm>
      </p:grpSpPr>
      <p:sp>
        <p:nvSpPr>
          <p:cNvPr id="419" name="Google Shape;419;p38"/>
          <p:cNvSpPr txBox="1">
            <a:spLocks noGrp="1"/>
          </p:cNvSpPr>
          <p:nvPr>
            <p:ph type="title"/>
          </p:nvPr>
        </p:nvSpPr>
        <p:spPr>
          <a:xfrm>
            <a:off x="916939" y="623315"/>
            <a:ext cx="22332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DBSCAN</a:t>
            </a:r>
            <a:endParaRPr sz="3900">
              <a:latin typeface="Trebuchet MS"/>
              <a:ea typeface="Trebuchet MS"/>
              <a:cs typeface="Trebuchet MS"/>
              <a:sym typeface="Trebuchet MS"/>
            </a:endParaRPr>
          </a:p>
        </p:txBody>
      </p:sp>
      <p:sp>
        <p:nvSpPr>
          <p:cNvPr id="420" name="Google Shape;420;p38"/>
          <p:cNvSpPr txBox="1"/>
          <p:nvPr/>
        </p:nvSpPr>
        <p:spPr>
          <a:xfrm>
            <a:off x="923600" y="1562175"/>
            <a:ext cx="9822000" cy="3570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Selection of DBSCAN parameters</a:t>
            </a:r>
            <a:endParaRPr sz="23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1900" dirty="0">
                <a:latin typeface="Trebuchet MS"/>
                <a:ea typeface="Trebuchet MS"/>
                <a:cs typeface="Trebuchet MS"/>
                <a:sym typeface="Trebuchet MS"/>
              </a:rPr>
              <a:t>• </a:t>
            </a:r>
            <a:r>
              <a:rPr lang="en-US" sz="1900" i="1" dirty="0">
                <a:latin typeface="Trebuchet MS"/>
                <a:ea typeface="Trebuchet MS"/>
                <a:cs typeface="Trebuchet MS"/>
                <a:sym typeface="Trebuchet MS"/>
              </a:rPr>
              <a:t>Eps</a:t>
            </a:r>
            <a:endParaRPr sz="1900" dirty="0">
              <a:latin typeface="Trebuchet MS"/>
              <a:ea typeface="Trebuchet MS"/>
              <a:cs typeface="Trebuchet MS"/>
              <a:sym typeface="Trebuchet MS"/>
            </a:endParaRPr>
          </a:p>
          <a:p>
            <a:pPr marL="469900" marR="0" lvl="0" indent="0" algn="l" rtl="0">
              <a:lnSpc>
                <a:spcPct val="100000"/>
              </a:lnSpc>
              <a:spcBef>
                <a:spcPts val="215"/>
              </a:spcBef>
              <a:spcAft>
                <a:spcPts val="0"/>
              </a:spcAft>
              <a:buNone/>
            </a:pPr>
            <a:r>
              <a:rPr lang="en-US" sz="1900" dirty="0">
                <a:latin typeface="Trebuchet MS"/>
                <a:ea typeface="Trebuchet MS"/>
                <a:cs typeface="Trebuchet MS"/>
                <a:sym typeface="Trebuchet MS"/>
              </a:rPr>
              <a:t>• </a:t>
            </a:r>
            <a:r>
              <a:rPr lang="en-US" sz="1900" i="1" dirty="0" err="1">
                <a:latin typeface="Trebuchet MS"/>
                <a:ea typeface="Trebuchet MS"/>
                <a:cs typeface="Trebuchet MS"/>
                <a:sym typeface="Trebuchet MS"/>
              </a:rPr>
              <a:t>MinPts</a:t>
            </a:r>
            <a:endParaRPr sz="1900" dirty="0">
              <a:latin typeface="Trebuchet MS"/>
              <a:ea typeface="Trebuchet MS"/>
              <a:cs typeface="Trebuchet MS"/>
              <a:sym typeface="Trebuchet MS"/>
            </a:endParaRPr>
          </a:p>
          <a:p>
            <a:pPr marL="0" marR="0" lvl="0" indent="0" algn="l" rtl="0">
              <a:lnSpc>
                <a:spcPct val="100000"/>
              </a:lnSpc>
              <a:spcBef>
                <a:spcPts val="50"/>
              </a:spcBef>
              <a:spcAft>
                <a:spcPts val="0"/>
              </a:spcAft>
              <a:buNone/>
            </a:pPr>
            <a:endParaRPr sz="3100" dirty="0">
              <a:latin typeface="Trebuchet MS"/>
              <a:ea typeface="Trebuchet MS"/>
              <a:cs typeface="Trebuchet MS"/>
              <a:sym typeface="Trebuchet MS"/>
            </a:endParaRPr>
          </a:p>
          <a:p>
            <a:pPr marL="241300" marR="5080" lvl="0" indent="-228600" algn="l" rtl="0">
              <a:lnSpc>
                <a:spcPct val="107142"/>
              </a:lnSpc>
              <a:spcBef>
                <a:spcPts val="0"/>
              </a:spcBef>
              <a:spcAft>
                <a:spcPts val="0"/>
              </a:spcAft>
              <a:buNone/>
            </a:pPr>
            <a:r>
              <a:rPr lang="en-US" sz="2300" dirty="0">
                <a:latin typeface="Trebuchet MS"/>
                <a:ea typeface="Trebuchet MS"/>
                <a:cs typeface="Trebuchet MS"/>
                <a:sym typeface="Trebuchet MS"/>
              </a:rPr>
              <a:t>• An approach is to look at the behavior of the </a:t>
            </a:r>
            <a:r>
              <a:rPr lang="en-US" sz="2300" u="sng" dirty="0">
                <a:latin typeface="Trebuchet MS"/>
                <a:ea typeface="Trebuchet MS"/>
                <a:cs typeface="Trebuchet MS"/>
                <a:sym typeface="Trebuchet MS"/>
              </a:rPr>
              <a:t>distance from a point to </a:t>
            </a:r>
            <a:r>
              <a:rPr lang="en-US" sz="2300" dirty="0">
                <a:latin typeface="Trebuchet MS"/>
                <a:ea typeface="Trebuchet MS"/>
                <a:cs typeface="Trebuchet MS"/>
                <a:sym typeface="Trebuchet MS"/>
              </a:rPr>
              <a:t> </a:t>
            </a:r>
            <a:r>
              <a:rPr lang="en-US" sz="2300" u="sng" dirty="0">
                <a:latin typeface="Trebuchet MS"/>
                <a:ea typeface="Trebuchet MS"/>
                <a:cs typeface="Trebuchet MS"/>
                <a:sym typeface="Trebuchet MS"/>
              </a:rPr>
              <a:t>its kth nearest neighbor (</a:t>
            </a:r>
            <a:r>
              <a:rPr lang="en-US" sz="2300" i="1" u="sng" dirty="0">
                <a:latin typeface="Trebuchet MS"/>
                <a:ea typeface="Trebuchet MS"/>
                <a:cs typeface="Trebuchet MS"/>
                <a:sym typeface="Trebuchet MS"/>
              </a:rPr>
              <a:t>k-</a:t>
            </a:r>
            <a:r>
              <a:rPr lang="en-US" sz="2300" i="1" u="sng" dirty="0" err="1">
                <a:latin typeface="Trebuchet MS"/>
                <a:ea typeface="Trebuchet MS"/>
                <a:cs typeface="Trebuchet MS"/>
                <a:sym typeface="Trebuchet MS"/>
              </a:rPr>
              <a:t>dist</a:t>
            </a:r>
            <a:r>
              <a:rPr lang="en-US" sz="2300" i="1" u="sng" dirty="0">
                <a:latin typeface="Trebuchet MS"/>
                <a:ea typeface="Trebuchet MS"/>
                <a:cs typeface="Trebuchet MS"/>
                <a:sym typeface="Trebuchet MS"/>
              </a:rPr>
              <a:t>).</a:t>
            </a:r>
          </a:p>
          <a:p>
            <a:pPr marL="241300" marR="5080" lvl="0" indent="-228600" algn="l" rtl="0">
              <a:lnSpc>
                <a:spcPct val="107142"/>
              </a:lnSpc>
              <a:spcBef>
                <a:spcPts val="0"/>
              </a:spcBef>
              <a:spcAft>
                <a:spcPts val="0"/>
              </a:spcAft>
              <a:buNone/>
            </a:pPr>
            <a:r>
              <a:rPr lang="en-US" altLang="ko-KR" sz="2300" dirty="0">
                <a:latin typeface="Trebuchet MS"/>
                <a:ea typeface="Trebuchet MS"/>
                <a:cs typeface="Trebuchet MS"/>
                <a:sym typeface="Trebuchet MS"/>
              </a:rPr>
              <a:t> </a:t>
            </a:r>
            <a:r>
              <a:rPr lang="ko-KR" altLang="en-US" sz="2300" dirty="0">
                <a:latin typeface="Trebuchet MS"/>
                <a:ea typeface="Trebuchet MS"/>
                <a:cs typeface="Trebuchet MS"/>
                <a:sym typeface="Trebuchet MS"/>
              </a:rPr>
              <a:t>한지점에서 </a:t>
            </a:r>
            <a:r>
              <a:rPr lang="en-US" altLang="ko-KR" sz="2300" dirty="0">
                <a:latin typeface="Trebuchet MS"/>
                <a:ea typeface="Trebuchet MS"/>
                <a:cs typeface="Trebuchet MS"/>
                <a:sym typeface="Trebuchet MS"/>
              </a:rPr>
              <a:t>k </a:t>
            </a:r>
            <a:r>
              <a:rPr lang="ko-KR" altLang="en-US" sz="2300" dirty="0">
                <a:latin typeface="Trebuchet MS"/>
                <a:ea typeface="Trebuchet MS"/>
                <a:cs typeface="Trebuchet MS"/>
                <a:sym typeface="Trebuchet MS"/>
              </a:rPr>
              <a:t>번째 가까운 이웃 까지의 거리를 본다</a:t>
            </a:r>
            <a:r>
              <a:rPr lang="en-US" altLang="ko-KR" sz="2300" dirty="0">
                <a:latin typeface="Trebuchet MS"/>
                <a:ea typeface="Trebuchet MS"/>
                <a:cs typeface="Trebuchet MS"/>
                <a:sym typeface="Trebuchet MS"/>
              </a:rPr>
              <a:t>. </a:t>
            </a:r>
            <a:endParaRPr sz="2300" dirty="0">
              <a:latin typeface="Trebuchet MS"/>
              <a:ea typeface="Trebuchet MS"/>
              <a:cs typeface="Trebuchet MS"/>
              <a:sym typeface="Trebuchet MS"/>
            </a:endParaRPr>
          </a:p>
          <a:p>
            <a:pPr marL="469900" marR="0" lvl="0" indent="0" algn="l" rtl="0">
              <a:lnSpc>
                <a:spcPct val="100000"/>
              </a:lnSpc>
              <a:spcBef>
                <a:spcPts val="190"/>
              </a:spcBef>
              <a:spcAft>
                <a:spcPts val="0"/>
              </a:spcAft>
              <a:buNone/>
            </a:pPr>
            <a:r>
              <a:rPr lang="en-US" sz="1900" dirty="0">
                <a:latin typeface="Trebuchet MS"/>
                <a:ea typeface="Trebuchet MS"/>
                <a:cs typeface="Trebuchet MS"/>
                <a:sym typeface="Trebuchet MS"/>
              </a:rPr>
              <a:t>• For points that belong to some cluster, the value of </a:t>
            </a:r>
            <a:r>
              <a:rPr lang="en-US" sz="1900" i="1" dirty="0">
                <a:latin typeface="Trebuchet MS"/>
                <a:ea typeface="Trebuchet MS"/>
                <a:cs typeface="Trebuchet MS"/>
                <a:sym typeface="Trebuchet MS"/>
              </a:rPr>
              <a:t>k-</a:t>
            </a:r>
            <a:r>
              <a:rPr lang="en-US" sz="1900" i="1" dirty="0" err="1">
                <a:latin typeface="Trebuchet MS"/>
                <a:ea typeface="Trebuchet MS"/>
                <a:cs typeface="Trebuchet MS"/>
                <a:sym typeface="Trebuchet MS"/>
              </a:rPr>
              <a:t>dist</a:t>
            </a:r>
            <a:r>
              <a:rPr lang="en-US" sz="1900" i="1" dirty="0">
                <a:latin typeface="Trebuchet MS"/>
                <a:ea typeface="Trebuchet MS"/>
                <a:cs typeface="Trebuchet MS"/>
                <a:sym typeface="Trebuchet MS"/>
              </a:rPr>
              <a:t> </a:t>
            </a:r>
            <a:r>
              <a:rPr lang="en-US" sz="1900" dirty="0">
                <a:latin typeface="Trebuchet MS"/>
                <a:ea typeface="Trebuchet MS"/>
                <a:cs typeface="Trebuchet MS"/>
                <a:sym typeface="Trebuchet MS"/>
              </a:rPr>
              <a:t>is small.</a:t>
            </a:r>
            <a:endParaRPr sz="1900" dirty="0">
              <a:latin typeface="Trebuchet MS"/>
              <a:ea typeface="Trebuchet MS"/>
              <a:cs typeface="Trebuchet MS"/>
              <a:sym typeface="Trebuchet MS"/>
            </a:endParaRPr>
          </a:p>
          <a:p>
            <a:pPr marL="469900" marR="0" lvl="0" indent="0" algn="l" rtl="0">
              <a:lnSpc>
                <a:spcPct val="100000"/>
              </a:lnSpc>
              <a:spcBef>
                <a:spcPts val="240"/>
              </a:spcBef>
              <a:spcAft>
                <a:spcPts val="0"/>
              </a:spcAft>
              <a:buNone/>
            </a:pPr>
            <a:r>
              <a:rPr lang="en-US" sz="1900" dirty="0">
                <a:latin typeface="Trebuchet MS"/>
                <a:ea typeface="Trebuchet MS"/>
                <a:cs typeface="Trebuchet MS"/>
                <a:sym typeface="Trebuchet MS"/>
              </a:rPr>
              <a:t>• For points that are not in a cluster (</a:t>
            </a:r>
            <a:r>
              <a:rPr lang="en-US" sz="1900" dirty="0" err="1">
                <a:latin typeface="Trebuchet MS"/>
                <a:ea typeface="Trebuchet MS"/>
                <a:cs typeface="Trebuchet MS"/>
                <a:sym typeface="Trebuchet MS"/>
              </a:rPr>
              <a:t>e.g</a:t>
            </a:r>
            <a:r>
              <a:rPr lang="en-US" sz="1900" dirty="0">
                <a:latin typeface="Trebuchet MS"/>
                <a:ea typeface="Trebuchet MS"/>
                <a:cs typeface="Trebuchet MS"/>
                <a:sym typeface="Trebuchet MS"/>
              </a:rPr>
              <a:t>, noise points), </a:t>
            </a:r>
            <a:r>
              <a:rPr lang="en-US" sz="1900" i="1" dirty="0">
                <a:latin typeface="Trebuchet MS"/>
                <a:ea typeface="Trebuchet MS"/>
                <a:cs typeface="Trebuchet MS"/>
                <a:sym typeface="Trebuchet MS"/>
              </a:rPr>
              <a:t>k-</a:t>
            </a:r>
            <a:r>
              <a:rPr lang="en-US" sz="1900" i="1" dirty="0" err="1">
                <a:latin typeface="Trebuchet MS"/>
                <a:ea typeface="Trebuchet MS"/>
                <a:cs typeface="Trebuchet MS"/>
                <a:sym typeface="Trebuchet MS"/>
              </a:rPr>
              <a:t>dist</a:t>
            </a:r>
            <a:r>
              <a:rPr lang="en-US" sz="1900" i="1" dirty="0">
                <a:latin typeface="Trebuchet MS"/>
                <a:ea typeface="Trebuchet MS"/>
                <a:cs typeface="Trebuchet MS"/>
                <a:sym typeface="Trebuchet MS"/>
              </a:rPr>
              <a:t> </a:t>
            </a:r>
            <a:r>
              <a:rPr lang="en-US" sz="1900" dirty="0">
                <a:latin typeface="Trebuchet MS"/>
                <a:ea typeface="Trebuchet MS"/>
                <a:cs typeface="Trebuchet MS"/>
                <a:sym typeface="Trebuchet MS"/>
              </a:rPr>
              <a:t>is large.</a:t>
            </a:r>
          </a:p>
          <a:p>
            <a:pPr marL="469900" marR="0" lvl="0" indent="0" algn="l" rtl="0">
              <a:lnSpc>
                <a:spcPct val="100000"/>
              </a:lnSpc>
              <a:spcBef>
                <a:spcPts val="240"/>
              </a:spcBef>
              <a:spcAft>
                <a:spcPts val="0"/>
              </a:spcAft>
              <a:buNone/>
            </a:pPr>
            <a:r>
              <a:rPr lang="ko-KR" altLang="en-US" sz="1900" dirty="0">
                <a:latin typeface="Trebuchet MS"/>
                <a:ea typeface="Trebuchet MS"/>
                <a:cs typeface="Trebuchet MS"/>
                <a:sym typeface="Trebuchet MS"/>
              </a:rPr>
              <a:t>어떤 클러스터에 속하는 경우 </a:t>
            </a:r>
            <a:r>
              <a:rPr lang="en-US" altLang="ko-KR" sz="1900" dirty="0">
                <a:latin typeface="Trebuchet MS"/>
                <a:ea typeface="Trebuchet MS"/>
                <a:cs typeface="Trebuchet MS"/>
                <a:sym typeface="Trebuchet MS"/>
              </a:rPr>
              <a:t>k-</a:t>
            </a:r>
            <a:r>
              <a:rPr lang="en-US" altLang="ko-KR" sz="1900" dirty="0" err="1">
                <a:latin typeface="Trebuchet MS"/>
                <a:ea typeface="Trebuchet MS"/>
                <a:cs typeface="Trebuchet MS"/>
                <a:sym typeface="Trebuchet MS"/>
              </a:rPr>
              <a:t>dist</a:t>
            </a:r>
            <a:r>
              <a:rPr lang="en-US" altLang="ko-KR" sz="1900" dirty="0">
                <a:latin typeface="Trebuchet MS"/>
                <a:ea typeface="Trebuchet MS"/>
                <a:cs typeface="Trebuchet MS"/>
                <a:sym typeface="Trebuchet MS"/>
              </a:rPr>
              <a:t> </a:t>
            </a:r>
            <a:r>
              <a:rPr lang="ko-KR" altLang="en-US" sz="1900" dirty="0">
                <a:latin typeface="Trebuchet MS"/>
                <a:ea typeface="Trebuchet MS"/>
                <a:cs typeface="Trebuchet MS"/>
                <a:sym typeface="Trebuchet MS"/>
              </a:rPr>
              <a:t>가 작고</a:t>
            </a:r>
            <a:r>
              <a:rPr lang="en-US" altLang="ko-KR" sz="1900" dirty="0">
                <a:latin typeface="Trebuchet MS"/>
                <a:ea typeface="Trebuchet MS"/>
                <a:cs typeface="Trebuchet MS"/>
                <a:sym typeface="Trebuchet MS"/>
              </a:rPr>
              <a:t>, </a:t>
            </a:r>
            <a:r>
              <a:rPr lang="ko-KR" altLang="en-US" sz="1900" dirty="0">
                <a:latin typeface="Trebuchet MS"/>
                <a:ea typeface="Trebuchet MS"/>
                <a:cs typeface="Trebuchet MS"/>
                <a:sym typeface="Trebuchet MS"/>
              </a:rPr>
              <a:t>아니면 </a:t>
            </a:r>
            <a:r>
              <a:rPr lang="en-US" altLang="ko-KR" sz="1900" dirty="0">
                <a:latin typeface="Trebuchet MS"/>
                <a:ea typeface="Trebuchet MS"/>
                <a:cs typeface="Trebuchet MS"/>
                <a:sym typeface="Trebuchet MS"/>
              </a:rPr>
              <a:t>k-</a:t>
            </a:r>
            <a:r>
              <a:rPr lang="en-US" altLang="ko-KR" sz="1900" dirty="0" err="1">
                <a:latin typeface="Trebuchet MS"/>
                <a:ea typeface="Trebuchet MS"/>
                <a:cs typeface="Trebuchet MS"/>
                <a:sym typeface="Trebuchet MS"/>
              </a:rPr>
              <a:t>dist</a:t>
            </a:r>
            <a:r>
              <a:rPr lang="en-US" altLang="ko-KR" sz="1900" dirty="0">
                <a:latin typeface="Trebuchet MS"/>
                <a:ea typeface="Trebuchet MS"/>
                <a:cs typeface="Trebuchet MS"/>
                <a:sym typeface="Trebuchet MS"/>
              </a:rPr>
              <a:t> </a:t>
            </a:r>
            <a:r>
              <a:rPr lang="ko-KR" altLang="en-US" sz="1900" dirty="0">
                <a:latin typeface="Trebuchet MS"/>
                <a:ea typeface="Trebuchet MS"/>
                <a:cs typeface="Trebuchet MS"/>
                <a:sym typeface="Trebuchet MS"/>
              </a:rPr>
              <a:t>가 크다</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Google Shape;425;p39"/>
          <p:cNvSpPr txBox="1">
            <a:spLocks noGrp="1"/>
          </p:cNvSpPr>
          <p:nvPr>
            <p:ph type="title"/>
          </p:nvPr>
        </p:nvSpPr>
        <p:spPr>
          <a:xfrm>
            <a:off x="916939" y="623315"/>
            <a:ext cx="22332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DBSCAN</a:t>
            </a:r>
            <a:endParaRPr sz="3900">
              <a:latin typeface="Trebuchet MS"/>
              <a:ea typeface="Trebuchet MS"/>
              <a:cs typeface="Trebuchet MS"/>
              <a:sym typeface="Trebuchet MS"/>
            </a:endParaRPr>
          </a:p>
        </p:txBody>
      </p:sp>
      <p:sp>
        <p:nvSpPr>
          <p:cNvPr id="426" name="Google Shape;426;p39"/>
          <p:cNvSpPr txBox="1"/>
          <p:nvPr/>
        </p:nvSpPr>
        <p:spPr>
          <a:xfrm>
            <a:off x="781483" y="3759946"/>
            <a:ext cx="8691900" cy="29998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dirty="0">
                <a:latin typeface="Trebuchet MS"/>
                <a:ea typeface="Trebuchet MS"/>
                <a:cs typeface="Trebuchet MS"/>
                <a:sym typeface="Trebuchet MS"/>
              </a:rPr>
              <a:t>• Selection of DBSCAN parameters</a:t>
            </a:r>
            <a:endParaRPr sz="22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1800" dirty="0">
                <a:latin typeface="Trebuchet MS"/>
                <a:ea typeface="Trebuchet MS"/>
                <a:cs typeface="Trebuchet MS"/>
                <a:sym typeface="Trebuchet MS"/>
              </a:rPr>
              <a:t>• Compute the </a:t>
            </a:r>
            <a:r>
              <a:rPr lang="en-US" sz="1800" i="1" dirty="0">
                <a:latin typeface="Trebuchet MS"/>
                <a:ea typeface="Trebuchet MS"/>
                <a:cs typeface="Trebuchet MS"/>
                <a:sym typeface="Trebuchet MS"/>
              </a:rPr>
              <a:t>k-</a:t>
            </a:r>
            <a:r>
              <a:rPr lang="en-US" sz="1800" i="1" dirty="0" err="1">
                <a:latin typeface="Trebuchet MS"/>
                <a:ea typeface="Trebuchet MS"/>
                <a:cs typeface="Trebuchet MS"/>
                <a:sym typeface="Trebuchet MS"/>
              </a:rPr>
              <a:t>dist</a:t>
            </a:r>
            <a:r>
              <a:rPr lang="en-US" sz="1800" i="1" dirty="0">
                <a:latin typeface="Trebuchet MS"/>
                <a:ea typeface="Trebuchet MS"/>
                <a:cs typeface="Trebuchet MS"/>
                <a:sym typeface="Trebuchet MS"/>
              </a:rPr>
              <a:t> </a:t>
            </a:r>
            <a:r>
              <a:rPr lang="en-US" sz="1800" dirty="0">
                <a:latin typeface="Trebuchet MS"/>
                <a:ea typeface="Trebuchet MS"/>
                <a:cs typeface="Trebuchet MS"/>
                <a:sym typeface="Trebuchet MS"/>
              </a:rPr>
              <a:t>for </a:t>
            </a:r>
            <a:r>
              <a:rPr lang="en-US" sz="1800" u="sng" dirty="0">
                <a:latin typeface="Trebuchet MS"/>
                <a:ea typeface="Trebuchet MS"/>
                <a:cs typeface="Trebuchet MS"/>
                <a:sym typeface="Trebuchet MS"/>
              </a:rPr>
              <a:t>all the data points </a:t>
            </a:r>
            <a:r>
              <a:rPr lang="en-US" sz="1800" dirty="0">
                <a:latin typeface="Trebuchet MS"/>
                <a:ea typeface="Trebuchet MS"/>
                <a:cs typeface="Trebuchet MS"/>
                <a:sym typeface="Trebuchet MS"/>
              </a:rPr>
              <a:t>for some k.</a:t>
            </a:r>
          </a:p>
          <a:p>
            <a:pPr marL="469900" marR="0" lvl="0" indent="0" algn="l" rtl="0">
              <a:lnSpc>
                <a:spcPct val="100000"/>
              </a:lnSpc>
              <a:spcBef>
                <a:spcPts val="135"/>
              </a:spcBef>
              <a:spcAft>
                <a:spcPts val="0"/>
              </a:spcAft>
              <a:buNone/>
            </a:pPr>
            <a:r>
              <a:rPr lang="ko-KR" altLang="en-US" sz="1800" dirty="0">
                <a:latin typeface="Trebuchet MS"/>
                <a:ea typeface="Trebuchet MS"/>
                <a:cs typeface="Trebuchet MS"/>
                <a:sym typeface="Trebuchet MS"/>
              </a:rPr>
              <a:t>일부 </a:t>
            </a:r>
            <a:r>
              <a:rPr lang="en-US" altLang="ko-KR" sz="1800" dirty="0">
                <a:latin typeface="Trebuchet MS"/>
                <a:ea typeface="Trebuchet MS"/>
                <a:cs typeface="Trebuchet MS"/>
                <a:sym typeface="Trebuchet MS"/>
              </a:rPr>
              <a:t>k </a:t>
            </a:r>
            <a:r>
              <a:rPr lang="ko-KR" altLang="en-US" sz="1800" dirty="0">
                <a:latin typeface="Trebuchet MS"/>
                <a:ea typeface="Trebuchet MS"/>
                <a:cs typeface="Trebuchet MS"/>
                <a:sym typeface="Trebuchet MS"/>
              </a:rPr>
              <a:t>에 대한 모든 데이터 포인트에 대한 </a:t>
            </a:r>
            <a:r>
              <a:rPr lang="en-US" altLang="ko-KR" sz="1800" dirty="0">
                <a:latin typeface="Trebuchet MS"/>
                <a:ea typeface="Trebuchet MS"/>
                <a:cs typeface="Trebuchet MS"/>
                <a:sym typeface="Trebuchet MS"/>
              </a:rPr>
              <a:t>k-</a:t>
            </a:r>
            <a:r>
              <a:rPr lang="en-US" altLang="ko-KR" sz="1800" dirty="0" err="1">
                <a:latin typeface="Trebuchet MS"/>
                <a:ea typeface="Trebuchet MS"/>
                <a:cs typeface="Trebuchet MS"/>
                <a:sym typeface="Trebuchet MS"/>
              </a:rPr>
              <a:t>dist</a:t>
            </a:r>
            <a:r>
              <a:rPr lang="ko-KR" altLang="en-US" sz="1800" dirty="0">
                <a:latin typeface="Trebuchet MS"/>
                <a:ea typeface="Trebuchet MS"/>
                <a:cs typeface="Trebuchet MS"/>
                <a:sym typeface="Trebuchet MS"/>
              </a:rPr>
              <a:t>를 계산</a:t>
            </a:r>
            <a:endParaRPr sz="1800" dirty="0">
              <a:latin typeface="Trebuchet MS"/>
              <a:ea typeface="Trebuchet MS"/>
              <a:cs typeface="Trebuchet MS"/>
              <a:sym typeface="Trebuchet MS"/>
            </a:endParaRPr>
          </a:p>
          <a:p>
            <a:pPr marL="469900" marR="0" lvl="0" indent="0" algn="l" rtl="0">
              <a:lnSpc>
                <a:spcPct val="100000"/>
              </a:lnSpc>
              <a:spcBef>
                <a:spcPts val="215"/>
              </a:spcBef>
              <a:spcAft>
                <a:spcPts val="0"/>
              </a:spcAft>
              <a:buNone/>
            </a:pPr>
            <a:r>
              <a:rPr lang="en-US" sz="1800" dirty="0">
                <a:latin typeface="Trebuchet MS"/>
                <a:ea typeface="Trebuchet MS"/>
                <a:cs typeface="Trebuchet MS"/>
                <a:sym typeface="Trebuchet MS"/>
              </a:rPr>
              <a:t>• Sort them in increasing order and plot the sorted values.</a:t>
            </a:r>
            <a:endParaRPr sz="1800" dirty="0">
              <a:latin typeface="Trebuchet MS"/>
              <a:ea typeface="Trebuchet MS"/>
              <a:cs typeface="Trebuchet MS"/>
              <a:sym typeface="Trebuchet MS"/>
            </a:endParaRPr>
          </a:p>
          <a:p>
            <a:pPr marL="698500" marR="5080" lvl="0" indent="-228600" algn="l" rtl="0">
              <a:lnSpc>
                <a:spcPct val="109166"/>
              </a:lnSpc>
              <a:spcBef>
                <a:spcPts val="520"/>
              </a:spcBef>
              <a:spcAft>
                <a:spcPts val="0"/>
              </a:spcAft>
              <a:buNone/>
            </a:pPr>
            <a:r>
              <a:rPr lang="ko-KR" altLang="en-US" sz="1800" dirty="0">
                <a:latin typeface="Trebuchet MS"/>
                <a:ea typeface="Trebuchet MS"/>
                <a:cs typeface="Trebuchet MS"/>
                <a:sym typeface="Trebuchet MS"/>
              </a:rPr>
              <a:t>오름차순으로 정렬하고 정렬된 값을 </a:t>
            </a:r>
            <a:r>
              <a:rPr lang="ko-KR" altLang="en-US" sz="1800" dirty="0" err="1">
                <a:latin typeface="Trebuchet MS"/>
                <a:ea typeface="Trebuchet MS"/>
                <a:cs typeface="Trebuchet MS"/>
                <a:sym typeface="Trebuchet MS"/>
              </a:rPr>
              <a:t>플로팅</a:t>
            </a:r>
            <a:r>
              <a:rPr lang="ko-KR" altLang="en-US" sz="1800" dirty="0">
                <a:latin typeface="Trebuchet MS"/>
                <a:ea typeface="Trebuchet MS"/>
                <a:cs typeface="Trebuchet MS"/>
                <a:sym typeface="Trebuchet MS"/>
              </a:rPr>
              <a:t> 함</a:t>
            </a:r>
            <a:endParaRPr lang="en-US" sz="1800" dirty="0">
              <a:latin typeface="Trebuchet MS"/>
              <a:ea typeface="Trebuchet MS"/>
              <a:cs typeface="Trebuchet MS"/>
              <a:sym typeface="Trebuchet MS"/>
            </a:endParaRPr>
          </a:p>
          <a:p>
            <a:pPr marL="698500" marR="5080" lvl="0" indent="-228600" algn="l" rtl="0">
              <a:lnSpc>
                <a:spcPct val="109166"/>
              </a:lnSpc>
              <a:spcBef>
                <a:spcPts val="520"/>
              </a:spcBef>
              <a:spcAft>
                <a:spcPts val="0"/>
              </a:spcAft>
              <a:buNone/>
            </a:pPr>
            <a:r>
              <a:rPr lang="en-US" sz="1800" dirty="0">
                <a:latin typeface="Trebuchet MS"/>
                <a:ea typeface="Trebuchet MS"/>
                <a:cs typeface="Trebuchet MS"/>
                <a:sym typeface="Trebuchet MS"/>
              </a:rPr>
              <a:t>• There is a sharp change at the value of </a:t>
            </a:r>
            <a:r>
              <a:rPr lang="en-US" sz="1800" i="1" dirty="0">
                <a:latin typeface="Trebuchet MS"/>
                <a:ea typeface="Trebuchet MS"/>
                <a:cs typeface="Trebuchet MS"/>
                <a:sym typeface="Trebuchet MS"/>
              </a:rPr>
              <a:t>k-</a:t>
            </a:r>
            <a:r>
              <a:rPr lang="en-US" sz="1800" i="1" dirty="0" err="1">
                <a:latin typeface="Trebuchet MS"/>
                <a:ea typeface="Trebuchet MS"/>
                <a:cs typeface="Trebuchet MS"/>
                <a:sym typeface="Trebuchet MS"/>
              </a:rPr>
              <a:t>dist</a:t>
            </a:r>
            <a:r>
              <a:rPr lang="en-US" sz="1800" i="1" dirty="0">
                <a:latin typeface="Trebuchet MS"/>
                <a:ea typeface="Trebuchet MS"/>
                <a:cs typeface="Trebuchet MS"/>
                <a:sym typeface="Trebuchet MS"/>
              </a:rPr>
              <a:t> </a:t>
            </a:r>
            <a:r>
              <a:rPr lang="en-US" sz="1800" dirty="0">
                <a:latin typeface="Trebuchet MS"/>
                <a:ea typeface="Trebuchet MS"/>
                <a:cs typeface="Trebuchet MS"/>
                <a:sym typeface="Trebuchet MS"/>
              </a:rPr>
              <a:t>that corresponds to a suitable  value of </a:t>
            </a:r>
            <a:r>
              <a:rPr lang="en-US" sz="1800" i="1" dirty="0">
                <a:latin typeface="Trebuchet MS"/>
                <a:ea typeface="Trebuchet MS"/>
                <a:cs typeface="Trebuchet MS"/>
                <a:sym typeface="Trebuchet MS"/>
              </a:rPr>
              <a:t>Eps</a:t>
            </a:r>
            <a:r>
              <a:rPr lang="en-US" sz="1800" dirty="0">
                <a:latin typeface="Trebuchet MS"/>
                <a:ea typeface="Trebuchet MS"/>
                <a:cs typeface="Trebuchet MS"/>
                <a:sym typeface="Trebuchet MS"/>
              </a:rPr>
              <a:t>.</a:t>
            </a:r>
          </a:p>
          <a:p>
            <a:pPr marL="698500" marR="5080" lvl="0" indent="-228600" algn="l" rtl="0">
              <a:lnSpc>
                <a:spcPct val="109166"/>
              </a:lnSpc>
              <a:spcBef>
                <a:spcPts val="520"/>
              </a:spcBef>
              <a:spcAft>
                <a:spcPts val="0"/>
              </a:spcAft>
              <a:buNone/>
            </a:pPr>
            <a:r>
              <a:rPr lang="ko-KR" altLang="en-US" sz="1800" dirty="0">
                <a:latin typeface="Trebuchet MS"/>
                <a:ea typeface="Trebuchet MS"/>
                <a:cs typeface="Trebuchet MS"/>
                <a:sym typeface="Trebuchet MS"/>
              </a:rPr>
              <a:t>적절한 </a:t>
            </a:r>
            <a:r>
              <a:rPr lang="en-US" altLang="ko-KR" sz="1800" dirty="0">
                <a:latin typeface="Trebuchet MS"/>
                <a:ea typeface="Trebuchet MS"/>
                <a:cs typeface="Trebuchet MS"/>
                <a:sym typeface="Trebuchet MS"/>
              </a:rPr>
              <a:t>EPS </a:t>
            </a:r>
            <a:r>
              <a:rPr lang="ko-KR" altLang="en-US" sz="1800" dirty="0">
                <a:latin typeface="Trebuchet MS"/>
                <a:ea typeface="Trebuchet MS"/>
                <a:cs typeface="Trebuchet MS"/>
                <a:sym typeface="Trebuchet MS"/>
              </a:rPr>
              <a:t>값에 해당될 때 </a:t>
            </a:r>
            <a:r>
              <a:rPr lang="en-US" altLang="ko-KR" sz="1800" dirty="0">
                <a:latin typeface="Trebuchet MS"/>
                <a:ea typeface="Trebuchet MS"/>
                <a:cs typeface="Trebuchet MS"/>
                <a:sym typeface="Trebuchet MS"/>
              </a:rPr>
              <a:t>k-</a:t>
            </a:r>
            <a:r>
              <a:rPr lang="en-US" altLang="ko-KR" sz="1800" dirty="0" err="1">
                <a:latin typeface="Trebuchet MS"/>
                <a:ea typeface="Trebuchet MS"/>
                <a:cs typeface="Trebuchet MS"/>
                <a:sym typeface="Trebuchet MS"/>
              </a:rPr>
              <a:t>dist</a:t>
            </a:r>
            <a:r>
              <a:rPr lang="en-US" altLang="ko-KR" sz="1800" dirty="0">
                <a:latin typeface="Trebuchet MS"/>
                <a:ea typeface="Trebuchet MS"/>
                <a:cs typeface="Trebuchet MS"/>
                <a:sym typeface="Trebuchet MS"/>
              </a:rPr>
              <a:t> </a:t>
            </a:r>
            <a:r>
              <a:rPr lang="ko-KR" altLang="en-US" sz="1800" dirty="0">
                <a:latin typeface="Trebuchet MS"/>
                <a:ea typeface="Trebuchet MS"/>
                <a:cs typeface="Trebuchet MS"/>
                <a:sym typeface="Trebuchet MS"/>
              </a:rPr>
              <a:t>값에 급격한 변화가 있다</a:t>
            </a:r>
            <a:r>
              <a:rPr lang="en-US" altLang="ko-KR" sz="1800" dirty="0">
                <a:latin typeface="Trebuchet MS"/>
                <a:ea typeface="Trebuchet MS"/>
                <a:cs typeface="Trebuchet MS"/>
                <a:sym typeface="Trebuchet MS"/>
              </a:rPr>
              <a:t>. </a:t>
            </a:r>
            <a:endParaRPr lang="en-US" sz="1800" dirty="0">
              <a:latin typeface="Trebuchet MS"/>
              <a:ea typeface="Trebuchet MS"/>
              <a:cs typeface="Trebuchet MS"/>
              <a:sym typeface="Trebuchet MS"/>
            </a:endParaRPr>
          </a:p>
          <a:p>
            <a:pPr marL="698500" marR="5080" lvl="0" indent="-228600" algn="l" rtl="0">
              <a:lnSpc>
                <a:spcPct val="109166"/>
              </a:lnSpc>
              <a:spcBef>
                <a:spcPts val="520"/>
              </a:spcBef>
              <a:spcAft>
                <a:spcPts val="0"/>
              </a:spcAft>
              <a:buNone/>
            </a:pPr>
            <a:endParaRPr sz="1800" dirty="0">
              <a:latin typeface="Trebuchet MS"/>
              <a:ea typeface="Trebuchet MS"/>
              <a:cs typeface="Trebuchet MS"/>
              <a:sym typeface="Trebuchet MS"/>
            </a:endParaRPr>
          </a:p>
        </p:txBody>
      </p:sp>
      <p:pic>
        <p:nvPicPr>
          <p:cNvPr id="427" name="Google Shape;427;p39"/>
          <p:cNvPicPr preferRelativeResize="0"/>
          <p:nvPr/>
        </p:nvPicPr>
        <p:blipFill rotWithShape="1">
          <a:blip r:embed="rId3">
            <a:alphaModFix/>
          </a:blip>
          <a:srcRect/>
          <a:stretch/>
        </p:blipFill>
        <p:spPr>
          <a:xfrm>
            <a:off x="3962400" y="244042"/>
            <a:ext cx="8229600" cy="289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31"/>
        <p:cNvGrpSpPr/>
        <p:nvPr/>
      </p:nvGrpSpPr>
      <p:grpSpPr>
        <a:xfrm>
          <a:off x="0" y="0"/>
          <a:ext cx="0" cy="0"/>
          <a:chOff x="0" y="0"/>
          <a:chExt cx="0" cy="0"/>
        </a:xfrm>
      </p:grpSpPr>
      <p:sp>
        <p:nvSpPr>
          <p:cNvPr id="432" name="Google Shape;432;p40"/>
          <p:cNvSpPr txBox="1">
            <a:spLocks noGrp="1"/>
          </p:cNvSpPr>
          <p:nvPr>
            <p:ph type="title"/>
          </p:nvPr>
        </p:nvSpPr>
        <p:spPr>
          <a:xfrm>
            <a:off x="916939" y="623315"/>
            <a:ext cx="22332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DBSCAN</a:t>
            </a:r>
            <a:endParaRPr sz="3900">
              <a:latin typeface="Trebuchet MS"/>
              <a:ea typeface="Trebuchet MS"/>
              <a:cs typeface="Trebuchet MS"/>
              <a:sym typeface="Trebuchet MS"/>
            </a:endParaRPr>
          </a:p>
        </p:txBody>
      </p:sp>
      <p:sp>
        <p:nvSpPr>
          <p:cNvPr id="433" name="Google Shape;433;p40"/>
          <p:cNvSpPr txBox="1"/>
          <p:nvPr/>
        </p:nvSpPr>
        <p:spPr>
          <a:xfrm>
            <a:off x="696817" y="3553969"/>
            <a:ext cx="9484200" cy="238013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Selection of DBSCAN parameters</a:t>
            </a:r>
            <a:endParaRPr sz="23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1900" dirty="0">
                <a:latin typeface="Trebuchet MS"/>
                <a:ea typeface="Trebuchet MS"/>
                <a:cs typeface="Trebuchet MS"/>
                <a:sym typeface="Trebuchet MS"/>
              </a:rPr>
              <a:t>• Select the distance as </a:t>
            </a:r>
            <a:r>
              <a:rPr lang="en-US" sz="1900" i="1" dirty="0">
                <a:latin typeface="Trebuchet MS"/>
                <a:ea typeface="Trebuchet MS"/>
                <a:cs typeface="Trebuchet MS"/>
                <a:sym typeface="Trebuchet MS"/>
              </a:rPr>
              <a:t>Eps </a:t>
            </a:r>
            <a:r>
              <a:rPr lang="en-US" sz="1900" dirty="0">
                <a:latin typeface="Trebuchet MS"/>
                <a:ea typeface="Trebuchet MS"/>
                <a:cs typeface="Trebuchet MS"/>
                <a:sym typeface="Trebuchet MS"/>
              </a:rPr>
              <a:t>and take the value of K as the </a:t>
            </a:r>
            <a:r>
              <a:rPr lang="en-US" sz="1900" i="1" dirty="0" err="1">
                <a:latin typeface="Trebuchet MS"/>
                <a:ea typeface="Trebuchet MS"/>
                <a:cs typeface="Trebuchet MS"/>
                <a:sym typeface="Trebuchet MS"/>
              </a:rPr>
              <a:t>MinPts</a:t>
            </a:r>
            <a:r>
              <a:rPr lang="en-US" sz="1900" dirty="0">
                <a:latin typeface="Trebuchet MS"/>
                <a:ea typeface="Trebuchet MS"/>
                <a:cs typeface="Trebuchet MS"/>
                <a:sym typeface="Trebuchet MS"/>
              </a:rPr>
              <a:t>.</a:t>
            </a:r>
          </a:p>
          <a:p>
            <a:pPr marL="469900" marR="0" lvl="0" indent="0" algn="l" rtl="0">
              <a:lnSpc>
                <a:spcPct val="100000"/>
              </a:lnSpc>
              <a:spcBef>
                <a:spcPts val="135"/>
              </a:spcBef>
              <a:spcAft>
                <a:spcPts val="0"/>
              </a:spcAft>
              <a:buNone/>
            </a:pPr>
            <a:r>
              <a:rPr lang="ko-KR" altLang="en-US" sz="1900" dirty="0">
                <a:latin typeface="Trebuchet MS"/>
                <a:ea typeface="Trebuchet MS"/>
                <a:cs typeface="Trebuchet MS"/>
                <a:sym typeface="Trebuchet MS"/>
              </a:rPr>
              <a:t>거리를 </a:t>
            </a:r>
            <a:r>
              <a:rPr lang="en-US" altLang="ko-KR" sz="1900" dirty="0">
                <a:latin typeface="Trebuchet MS"/>
                <a:ea typeface="Trebuchet MS"/>
                <a:cs typeface="Trebuchet MS"/>
                <a:sym typeface="Trebuchet MS"/>
              </a:rPr>
              <a:t>Eps </a:t>
            </a:r>
            <a:r>
              <a:rPr lang="ko-KR" altLang="en-US" sz="1900" dirty="0">
                <a:latin typeface="Trebuchet MS"/>
                <a:ea typeface="Trebuchet MS"/>
                <a:cs typeface="Trebuchet MS"/>
                <a:sym typeface="Trebuchet MS"/>
              </a:rPr>
              <a:t>로 설정하고 </a:t>
            </a:r>
            <a:r>
              <a:rPr lang="en-US" altLang="ko-KR" sz="1900" dirty="0">
                <a:latin typeface="Trebuchet MS"/>
                <a:ea typeface="Trebuchet MS"/>
                <a:cs typeface="Trebuchet MS"/>
                <a:sym typeface="Trebuchet MS"/>
              </a:rPr>
              <a:t>K </a:t>
            </a:r>
            <a:r>
              <a:rPr lang="ko-KR" altLang="en-US" sz="1900" dirty="0">
                <a:latin typeface="Trebuchet MS"/>
                <a:ea typeface="Trebuchet MS"/>
                <a:cs typeface="Trebuchet MS"/>
                <a:sym typeface="Trebuchet MS"/>
              </a:rPr>
              <a:t>값을 </a:t>
            </a:r>
            <a:r>
              <a:rPr lang="en-US" altLang="ko-KR" sz="1900" dirty="0" err="1">
                <a:latin typeface="Trebuchet MS"/>
                <a:ea typeface="Trebuchet MS"/>
                <a:cs typeface="Trebuchet MS"/>
                <a:sym typeface="Trebuchet MS"/>
              </a:rPr>
              <a:t>minPts</a:t>
            </a:r>
            <a:r>
              <a:rPr lang="ko-KR" altLang="en-US" sz="1900" dirty="0">
                <a:latin typeface="Trebuchet MS"/>
                <a:ea typeface="Trebuchet MS"/>
                <a:cs typeface="Trebuchet MS"/>
                <a:sym typeface="Trebuchet MS"/>
              </a:rPr>
              <a:t>로 사용한다</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a:p>
            <a:pPr marL="698500" marR="5080" lvl="0" indent="-228600" algn="l" rtl="0">
              <a:lnSpc>
                <a:spcPct val="109166"/>
              </a:lnSpc>
              <a:spcBef>
                <a:spcPts val="520"/>
              </a:spcBef>
              <a:spcAft>
                <a:spcPts val="0"/>
              </a:spcAft>
              <a:buNone/>
            </a:pPr>
            <a:r>
              <a:rPr lang="en-US" sz="1900" dirty="0">
                <a:latin typeface="Trebuchet MS"/>
                <a:ea typeface="Trebuchet MS"/>
                <a:cs typeface="Trebuchet MS"/>
                <a:sym typeface="Trebuchet MS"/>
              </a:rPr>
              <a:t>• Points for which </a:t>
            </a:r>
            <a:r>
              <a:rPr lang="en-US" sz="1900" i="1" u="sng" dirty="0">
                <a:latin typeface="Trebuchet MS"/>
                <a:ea typeface="Trebuchet MS"/>
                <a:cs typeface="Trebuchet MS"/>
                <a:sym typeface="Trebuchet MS"/>
              </a:rPr>
              <a:t>k-</a:t>
            </a:r>
            <a:r>
              <a:rPr lang="en-US" sz="1900" i="1" u="sng" dirty="0" err="1">
                <a:latin typeface="Trebuchet MS"/>
                <a:ea typeface="Trebuchet MS"/>
                <a:cs typeface="Trebuchet MS"/>
                <a:sym typeface="Trebuchet MS"/>
              </a:rPr>
              <a:t>dist</a:t>
            </a:r>
            <a:r>
              <a:rPr lang="en-US" sz="1900" i="1" u="sng" dirty="0">
                <a:latin typeface="Trebuchet MS"/>
                <a:ea typeface="Trebuchet MS"/>
                <a:cs typeface="Trebuchet MS"/>
                <a:sym typeface="Trebuchet MS"/>
              </a:rPr>
              <a:t> </a:t>
            </a:r>
            <a:r>
              <a:rPr lang="en-US" sz="1900" u="sng" dirty="0">
                <a:latin typeface="Trebuchet MS"/>
                <a:ea typeface="Trebuchet MS"/>
                <a:cs typeface="Trebuchet MS"/>
                <a:sym typeface="Trebuchet MS"/>
              </a:rPr>
              <a:t>is less than </a:t>
            </a:r>
            <a:r>
              <a:rPr lang="en-US" sz="1900" i="1" u="sng" dirty="0">
                <a:latin typeface="Trebuchet MS"/>
                <a:ea typeface="Trebuchet MS"/>
                <a:cs typeface="Trebuchet MS"/>
                <a:sym typeface="Trebuchet MS"/>
              </a:rPr>
              <a:t>Eps </a:t>
            </a:r>
            <a:r>
              <a:rPr lang="en-US" sz="1900" dirty="0">
                <a:latin typeface="Trebuchet MS"/>
                <a:ea typeface="Trebuchet MS"/>
                <a:cs typeface="Trebuchet MS"/>
                <a:sym typeface="Trebuchet MS"/>
              </a:rPr>
              <a:t>will be labeled as </a:t>
            </a:r>
            <a:r>
              <a:rPr lang="en-US" sz="1900" u="sng" dirty="0">
                <a:latin typeface="Trebuchet MS"/>
                <a:ea typeface="Trebuchet MS"/>
                <a:cs typeface="Trebuchet MS"/>
                <a:sym typeface="Trebuchet MS"/>
              </a:rPr>
              <a:t>core points</a:t>
            </a:r>
            <a:r>
              <a:rPr lang="en-US" sz="1900" dirty="0">
                <a:latin typeface="Trebuchet MS"/>
                <a:ea typeface="Trebuchet MS"/>
                <a:cs typeface="Trebuchet MS"/>
                <a:sym typeface="Trebuchet MS"/>
              </a:rPr>
              <a:t>, while  other points will be labeled as </a:t>
            </a:r>
            <a:r>
              <a:rPr lang="en-US" sz="1900" u="sng" dirty="0">
                <a:latin typeface="Trebuchet MS"/>
                <a:ea typeface="Trebuchet MS"/>
                <a:cs typeface="Trebuchet MS"/>
                <a:sym typeface="Trebuchet MS"/>
              </a:rPr>
              <a:t>noise or border points</a:t>
            </a:r>
            <a:r>
              <a:rPr lang="en-US" sz="1900" dirty="0">
                <a:latin typeface="Trebuchet MS"/>
                <a:ea typeface="Trebuchet MS"/>
                <a:cs typeface="Trebuchet MS"/>
                <a:sym typeface="Trebuchet MS"/>
              </a:rPr>
              <a:t>.</a:t>
            </a:r>
          </a:p>
          <a:p>
            <a:pPr marL="698500" marR="5080" lvl="0" indent="-228600" algn="l" rtl="0">
              <a:lnSpc>
                <a:spcPct val="109166"/>
              </a:lnSpc>
              <a:spcBef>
                <a:spcPts val="520"/>
              </a:spcBef>
              <a:spcAft>
                <a:spcPts val="0"/>
              </a:spcAft>
              <a:buNone/>
            </a:pPr>
            <a:r>
              <a:rPr lang="en-US" sz="1900" dirty="0">
                <a:latin typeface="Trebuchet MS"/>
                <a:ea typeface="Trebuchet MS"/>
                <a:cs typeface="Trebuchet MS"/>
                <a:sym typeface="Trebuchet MS"/>
              </a:rPr>
              <a:t>K-</a:t>
            </a:r>
            <a:r>
              <a:rPr lang="en-US" sz="1900" dirty="0" err="1">
                <a:latin typeface="Trebuchet MS"/>
                <a:ea typeface="Trebuchet MS"/>
                <a:cs typeface="Trebuchet MS"/>
                <a:sym typeface="Trebuchet MS"/>
              </a:rPr>
              <a:t>dist</a:t>
            </a:r>
            <a:r>
              <a:rPr lang="ko-KR" altLang="en-US" sz="1900" dirty="0">
                <a:latin typeface="Trebuchet MS"/>
                <a:ea typeface="Trebuchet MS"/>
                <a:cs typeface="Trebuchet MS"/>
                <a:sym typeface="Trebuchet MS"/>
              </a:rPr>
              <a:t> 가 </a:t>
            </a:r>
            <a:r>
              <a:rPr lang="en-US" altLang="ko-KR" sz="1900" dirty="0">
                <a:latin typeface="Trebuchet MS"/>
                <a:ea typeface="Trebuchet MS"/>
                <a:cs typeface="Trebuchet MS"/>
                <a:sym typeface="Trebuchet MS"/>
              </a:rPr>
              <a:t>EPS </a:t>
            </a:r>
            <a:r>
              <a:rPr lang="ko-KR" altLang="en-US" sz="1900" dirty="0">
                <a:latin typeface="Trebuchet MS"/>
                <a:ea typeface="Trebuchet MS"/>
                <a:cs typeface="Trebuchet MS"/>
                <a:sym typeface="Trebuchet MS"/>
              </a:rPr>
              <a:t>보다 작은 포인트는 코어 포인트로 레이블이 지정되고 다른 포인트는 노이즈 또는 경계 포인트로 레이블이 지정된다</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p:txBody>
      </p:sp>
      <p:pic>
        <p:nvPicPr>
          <p:cNvPr id="434" name="Google Shape;434;p40"/>
          <p:cNvPicPr preferRelativeResize="0"/>
          <p:nvPr/>
        </p:nvPicPr>
        <p:blipFill rotWithShape="1">
          <a:blip r:embed="rId3">
            <a:alphaModFix/>
          </a:blip>
          <a:srcRect/>
          <a:stretch/>
        </p:blipFill>
        <p:spPr>
          <a:xfrm>
            <a:off x="3606800" y="408432"/>
            <a:ext cx="8229600" cy="289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56"/>
        <p:cNvGrpSpPr/>
        <p:nvPr/>
      </p:nvGrpSpPr>
      <p:grpSpPr>
        <a:xfrm>
          <a:off x="0" y="0"/>
          <a:ext cx="0" cy="0"/>
          <a:chOff x="0" y="0"/>
          <a:chExt cx="0" cy="0"/>
        </a:xfrm>
      </p:grpSpPr>
      <p:sp>
        <p:nvSpPr>
          <p:cNvPr id="157" name="Google Shape;157;p3"/>
          <p:cNvSpPr txBox="1">
            <a:spLocks noGrp="1"/>
          </p:cNvSpPr>
          <p:nvPr>
            <p:ph type="title"/>
          </p:nvPr>
        </p:nvSpPr>
        <p:spPr>
          <a:xfrm>
            <a:off x="916950" y="623325"/>
            <a:ext cx="39567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Cluster Analysis</a:t>
            </a:r>
            <a:endParaRPr sz="3900">
              <a:latin typeface="Trebuchet MS"/>
              <a:ea typeface="Trebuchet MS"/>
              <a:cs typeface="Trebuchet MS"/>
              <a:sym typeface="Trebuchet MS"/>
            </a:endParaRPr>
          </a:p>
        </p:txBody>
      </p:sp>
      <p:sp>
        <p:nvSpPr>
          <p:cNvPr id="158" name="Google Shape;158;p3"/>
          <p:cNvSpPr txBox="1"/>
          <p:nvPr/>
        </p:nvSpPr>
        <p:spPr>
          <a:xfrm>
            <a:off x="916950" y="1806950"/>
            <a:ext cx="10724100" cy="4368878"/>
          </a:xfrm>
          <a:prstGeom prst="rect">
            <a:avLst/>
          </a:prstGeom>
          <a:noFill/>
          <a:ln>
            <a:noFill/>
          </a:ln>
        </p:spPr>
        <p:txBody>
          <a:bodyPr spcFirstLastPara="1" wrap="square" lIns="0" tIns="51425" rIns="0" bIns="0" anchor="t" anchorCtr="0">
            <a:spAutoFit/>
          </a:bodyPr>
          <a:lstStyle/>
          <a:p>
            <a:pPr marL="241300" marR="191135" lvl="0" indent="-228600" algn="l" rtl="0">
              <a:lnSpc>
                <a:spcPct val="109166"/>
              </a:lnSpc>
              <a:spcBef>
                <a:spcPts val="0"/>
              </a:spcBef>
              <a:spcAft>
                <a:spcPts val="0"/>
              </a:spcAft>
              <a:buNone/>
            </a:pPr>
            <a:r>
              <a:rPr lang="en-US" sz="2200" dirty="0">
                <a:latin typeface="Trebuchet MS"/>
                <a:ea typeface="Trebuchet MS"/>
                <a:cs typeface="Trebuchet MS"/>
                <a:sym typeface="Trebuchet MS"/>
              </a:rPr>
              <a:t>• Cluster analysis groups data objects based only on information found in the data  that describes the objects.</a:t>
            </a:r>
          </a:p>
          <a:p>
            <a:pPr marL="241300" marR="191135" lvl="0" indent="-228600" algn="l" rtl="0">
              <a:lnSpc>
                <a:spcPct val="109166"/>
              </a:lnSpc>
              <a:spcBef>
                <a:spcPts val="0"/>
              </a:spcBef>
              <a:spcAft>
                <a:spcPts val="0"/>
              </a:spcAft>
              <a:buNone/>
            </a:pPr>
            <a:r>
              <a:rPr lang="ko-KR" altLang="en-US" sz="2200" dirty="0">
                <a:latin typeface="Trebuchet MS"/>
                <a:ea typeface="Trebuchet MS"/>
                <a:cs typeface="Trebuchet MS"/>
                <a:sym typeface="Trebuchet MS"/>
              </a:rPr>
              <a:t>클러스터 분석은 개체를 설명하는 데이터에서 찾은 정보만을 기반으로 데이터 개체를 그룹화한다</a:t>
            </a:r>
            <a:r>
              <a:rPr lang="en-US" altLang="ko-KR" sz="2200" dirty="0">
                <a:latin typeface="Trebuchet MS"/>
                <a:ea typeface="Trebuchet MS"/>
                <a:cs typeface="Trebuchet MS"/>
                <a:sym typeface="Trebuchet MS"/>
              </a:rPr>
              <a:t>. </a:t>
            </a:r>
            <a:endParaRPr sz="2200" dirty="0">
              <a:latin typeface="Trebuchet MS"/>
              <a:ea typeface="Trebuchet MS"/>
              <a:cs typeface="Trebuchet MS"/>
              <a:sym typeface="Trebuchet MS"/>
            </a:endParaRPr>
          </a:p>
          <a:p>
            <a:pPr marL="0" marR="0" lvl="0" indent="0" algn="l" rtl="0">
              <a:lnSpc>
                <a:spcPct val="100000"/>
              </a:lnSpc>
              <a:spcBef>
                <a:spcPts val="15"/>
              </a:spcBef>
              <a:spcAft>
                <a:spcPts val="0"/>
              </a:spcAft>
              <a:buNone/>
            </a:pPr>
            <a:endParaRPr sz="2200" dirty="0">
              <a:latin typeface="Trebuchet MS"/>
              <a:ea typeface="Trebuchet MS"/>
              <a:cs typeface="Trebuchet MS"/>
              <a:sym typeface="Trebuchet MS"/>
            </a:endParaRPr>
          </a:p>
          <a:p>
            <a:pPr marL="241300" marR="5080" lvl="0" indent="-228600" algn="l" rtl="0">
              <a:lnSpc>
                <a:spcPct val="107916"/>
              </a:lnSpc>
              <a:spcBef>
                <a:spcPts val="0"/>
              </a:spcBef>
              <a:spcAft>
                <a:spcPts val="0"/>
              </a:spcAft>
              <a:buNone/>
            </a:pPr>
            <a:r>
              <a:rPr lang="en-US" sz="2200" dirty="0">
                <a:latin typeface="Trebuchet MS"/>
                <a:ea typeface="Trebuchet MS"/>
                <a:cs typeface="Trebuchet MS"/>
                <a:sym typeface="Trebuchet MS"/>
              </a:rPr>
              <a:t>• The goal is that the </a:t>
            </a:r>
            <a:r>
              <a:rPr lang="en-US" sz="2200" u="sng" dirty="0">
                <a:latin typeface="Trebuchet MS"/>
                <a:ea typeface="Trebuchet MS"/>
                <a:cs typeface="Trebuchet MS"/>
                <a:sym typeface="Trebuchet MS"/>
              </a:rPr>
              <a:t>objects within a group be similar to one another</a:t>
            </a:r>
            <a:r>
              <a:rPr lang="en-US" sz="2200" dirty="0">
                <a:latin typeface="Trebuchet MS"/>
                <a:ea typeface="Trebuchet MS"/>
                <a:cs typeface="Trebuchet MS"/>
                <a:sym typeface="Trebuchet MS"/>
              </a:rPr>
              <a:t> and </a:t>
            </a:r>
            <a:r>
              <a:rPr lang="en-US" sz="2200" u="sng" dirty="0">
                <a:latin typeface="Trebuchet MS"/>
                <a:ea typeface="Trebuchet MS"/>
                <a:cs typeface="Trebuchet MS"/>
                <a:sym typeface="Trebuchet MS"/>
              </a:rPr>
              <a:t>different </a:t>
            </a:r>
            <a:r>
              <a:rPr lang="en-US" sz="2200" dirty="0">
                <a:latin typeface="Trebuchet MS"/>
                <a:ea typeface="Trebuchet MS"/>
                <a:cs typeface="Trebuchet MS"/>
                <a:sym typeface="Trebuchet MS"/>
              </a:rPr>
              <a:t> </a:t>
            </a:r>
            <a:r>
              <a:rPr lang="en-US" sz="2200" u="sng" dirty="0">
                <a:latin typeface="Trebuchet MS"/>
                <a:ea typeface="Trebuchet MS"/>
                <a:cs typeface="Trebuchet MS"/>
                <a:sym typeface="Trebuchet MS"/>
              </a:rPr>
              <a:t>from the objects in other groups</a:t>
            </a:r>
            <a:r>
              <a:rPr lang="en-US" sz="2200" dirty="0">
                <a:latin typeface="Trebuchet MS"/>
                <a:ea typeface="Trebuchet MS"/>
                <a:cs typeface="Trebuchet MS"/>
                <a:sym typeface="Trebuchet MS"/>
              </a:rPr>
              <a:t>.</a:t>
            </a:r>
          </a:p>
          <a:p>
            <a:pPr marL="241300" marR="5080" lvl="0" indent="-228600" algn="l" rtl="0">
              <a:lnSpc>
                <a:spcPct val="107916"/>
              </a:lnSpc>
              <a:spcBef>
                <a:spcPts val="0"/>
              </a:spcBef>
              <a:spcAft>
                <a:spcPts val="0"/>
              </a:spcAft>
              <a:buNone/>
            </a:pPr>
            <a:r>
              <a:rPr lang="ko-KR" altLang="en-US" sz="2200" dirty="0">
                <a:latin typeface="Trebuchet MS"/>
                <a:ea typeface="Trebuchet MS"/>
                <a:cs typeface="Trebuchet MS"/>
                <a:sym typeface="Trebuchet MS"/>
              </a:rPr>
              <a:t>목표 </a:t>
            </a: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그룹 내의 개체가 서로 유사하고 다른 그룹의 개체와 다른 것</a:t>
            </a:r>
            <a:endParaRPr sz="2200" dirty="0">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2200" dirty="0">
              <a:latin typeface="Trebuchet MS"/>
              <a:ea typeface="Trebuchet MS"/>
              <a:cs typeface="Trebuchet MS"/>
              <a:sym typeface="Trebuchet MS"/>
            </a:endParaRPr>
          </a:p>
          <a:p>
            <a:pPr marL="12700" marR="0" lvl="0" indent="0" algn="l" rtl="0">
              <a:lnSpc>
                <a:spcPct val="100000"/>
              </a:lnSpc>
              <a:spcBef>
                <a:spcPts val="5"/>
              </a:spcBef>
              <a:spcAft>
                <a:spcPts val="0"/>
              </a:spcAft>
              <a:buNone/>
            </a:pPr>
            <a:r>
              <a:rPr lang="en-US" sz="2200" dirty="0">
                <a:latin typeface="Trebuchet MS"/>
                <a:ea typeface="Trebuchet MS"/>
                <a:cs typeface="Trebuchet MS"/>
                <a:sym typeface="Trebuchet MS"/>
              </a:rPr>
              <a:t>•	Clustering is usually followed by another exploratory analysis.</a:t>
            </a:r>
            <a:endParaRPr sz="2200" dirty="0">
              <a:latin typeface="Trebuchet MS"/>
              <a:ea typeface="Trebuchet MS"/>
              <a:cs typeface="Trebuchet MS"/>
              <a:sym typeface="Trebuchet MS"/>
            </a:endParaRPr>
          </a:p>
          <a:p>
            <a:pPr marL="469900" marR="0" lvl="0" indent="0" algn="l" rtl="0">
              <a:lnSpc>
                <a:spcPct val="100000"/>
              </a:lnSpc>
              <a:spcBef>
                <a:spcPts val="245"/>
              </a:spcBef>
              <a:spcAft>
                <a:spcPts val="0"/>
              </a:spcAft>
              <a:buNone/>
            </a:pPr>
            <a:r>
              <a:rPr lang="en-US" sz="2200" dirty="0">
                <a:latin typeface="Trebuchet MS"/>
                <a:ea typeface="Trebuchet MS"/>
                <a:cs typeface="Trebuchet MS"/>
                <a:sym typeface="Trebuchet MS"/>
              </a:rPr>
              <a:t>•	e.g., explore data within a specific group, labeling, etc.</a:t>
            </a:r>
          </a:p>
          <a:p>
            <a:pPr marL="469900" marR="0" lvl="0" indent="0" algn="l" rtl="0">
              <a:lnSpc>
                <a:spcPct val="100000"/>
              </a:lnSpc>
              <a:spcBef>
                <a:spcPts val="245"/>
              </a:spcBef>
              <a:spcAft>
                <a:spcPts val="0"/>
              </a:spcAft>
              <a:buNone/>
            </a:pPr>
            <a:r>
              <a:rPr lang="ko-KR" altLang="en-US" sz="2200" dirty="0">
                <a:latin typeface="Trebuchet MS"/>
                <a:ea typeface="Trebuchet MS"/>
                <a:cs typeface="Trebuchet MS"/>
                <a:sym typeface="Trebuchet MS"/>
              </a:rPr>
              <a:t>클러스터링은 일반적으로 또 다른 탐색적 분석이 뒤따른다</a:t>
            </a:r>
            <a:r>
              <a:rPr lang="en-US" altLang="ko-KR" sz="2200" dirty="0">
                <a:latin typeface="Trebuchet MS"/>
                <a:ea typeface="Trebuchet MS"/>
                <a:cs typeface="Trebuchet MS"/>
                <a:sym typeface="Trebuchet MS"/>
              </a:rPr>
              <a:t>. </a:t>
            </a:r>
            <a:endParaRPr sz="2200" dirty="0">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38"/>
        <p:cNvGrpSpPr/>
        <p:nvPr/>
      </p:nvGrpSpPr>
      <p:grpSpPr>
        <a:xfrm>
          <a:off x="0" y="0"/>
          <a:ext cx="0" cy="0"/>
          <a:chOff x="0" y="0"/>
          <a:chExt cx="0" cy="0"/>
        </a:xfrm>
      </p:grpSpPr>
      <p:sp>
        <p:nvSpPr>
          <p:cNvPr id="439" name="Google Shape;439;p41"/>
          <p:cNvSpPr txBox="1">
            <a:spLocks noGrp="1"/>
          </p:cNvSpPr>
          <p:nvPr>
            <p:ph type="title"/>
          </p:nvPr>
        </p:nvSpPr>
        <p:spPr>
          <a:xfrm>
            <a:off x="916939" y="623315"/>
            <a:ext cx="22332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DBSCAN</a:t>
            </a:r>
            <a:endParaRPr sz="3900">
              <a:latin typeface="Trebuchet MS"/>
              <a:ea typeface="Trebuchet MS"/>
              <a:cs typeface="Trebuchet MS"/>
              <a:sym typeface="Trebuchet MS"/>
            </a:endParaRPr>
          </a:p>
        </p:txBody>
      </p:sp>
      <p:sp>
        <p:nvSpPr>
          <p:cNvPr id="440" name="Google Shape;440;p41"/>
          <p:cNvSpPr txBox="1"/>
          <p:nvPr/>
        </p:nvSpPr>
        <p:spPr>
          <a:xfrm>
            <a:off x="916949" y="1627725"/>
            <a:ext cx="9346500" cy="359361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Selection of DBSCAN parameters</a:t>
            </a:r>
            <a:endParaRPr sz="2300" dirty="0">
              <a:latin typeface="Trebuchet MS"/>
              <a:ea typeface="Trebuchet MS"/>
              <a:cs typeface="Trebuchet MS"/>
              <a:sym typeface="Trebuchet MS"/>
            </a:endParaRPr>
          </a:p>
          <a:p>
            <a:pPr marL="698500" marR="641985" lvl="0" indent="-228600" algn="l" rtl="0">
              <a:lnSpc>
                <a:spcPct val="107916"/>
              </a:lnSpc>
              <a:spcBef>
                <a:spcPts val="464"/>
              </a:spcBef>
              <a:spcAft>
                <a:spcPts val="0"/>
              </a:spcAft>
              <a:buNone/>
            </a:pPr>
            <a:r>
              <a:rPr lang="en-US" sz="1900" dirty="0">
                <a:latin typeface="Trebuchet MS"/>
                <a:ea typeface="Trebuchet MS"/>
                <a:cs typeface="Trebuchet MS"/>
                <a:sym typeface="Trebuchet MS"/>
              </a:rPr>
              <a:t>• If the value of k is too small, then even </a:t>
            </a:r>
            <a:r>
              <a:rPr lang="en-US" sz="1900" u="sng" dirty="0">
                <a:latin typeface="Trebuchet MS"/>
                <a:ea typeface="Trebuchet MS"/>
                <a:cs typeface="Trebuchet MS"/>
                <a:sym typeface="Trebuchet MS"/>
              </a:rPr>
              <a:t>a small number of closely spaced </a:t>
            </a:r>
            <a:r>
              <a:rPr lang="en-US" sz="1900" dirty="0">
                <a:latin typeface="Trebuchet MS"/>
                <a:ea typeface="Trebuchet MS"/>
                <a:cs typeface="Trebuchet MS"/>
                <a:sym typeface="Trebuchet MS"/>
              </a:rPr>
              <a:t> </a:t>
            </a:r>
            <a:r>
              <a:rPr lang="en-US" sz="1900" u="sng" dirty="0">
                <a:latin typeface="Trebuchet MS"/>
                <a:ea typeface="Trebuchet MS"/>
                <a:cs typeface="Trebuchet MS"/>
                <a:sym typeface="Trebuchet MS"/>
              </a:rPr>
              <a:t>points</a:t>
            </a:r>
            <a:r>
              <a:rPr lang="en-US" sz="1900" dirty="0">
                <a:latin typeface="Trebuchet MS"/>
                <a:ea typeface="Trebuchet MS"/>
                <a:cs typeface="Trebuchet MS"/>
                <a:sym typeface="Trebuchet MS"/>
              </a:rPr>
              <a:t> that are noise or outliers will be incorrectly labeled as clusters.</a:t>
            </a:r>
          </a:p>
          <a:p>
            <a:pPr marL="698500" marR="641985" lvl="0" indent="-228600" algn="l" rtl="0">
              <a:lnSpc>
                <a:spcPct val="107916"/>
              </a:lnSpc>
              <a:spcBef>
                <a:spcPts val="464"/>
              </a:spcBef>
              <a:spcAft>
                <a:spcPts val="0"/>
              </a:spcAft>
              <a:buNone/>
            </a:pPr>
            <a:r>
              <a:rPr lang="en-US" sz="1900" dirty="0">
                <a:latin typeface="Trebuchet MS"/>
                <a:ea typeface="Trebuchet MS"/>
                <a:cs typeface="Trebuchet MS"/>
                <a:sym typeface="Trebuchet MS"/>
              </a:rPr>
              <a:t>K </a:t>
            </a:r>
            <a:r>
              <a:rPr lang="ko-KR" altLang="en-US" sz="1900" dirty="0">
                <a:latin typeface="Trebuchet MS"/>
                <a:ea typeface="Trebuchet MS"/>
                <a:cs typeface="Trebuchet MS"/>
                <a:sym typeface="Trebuchet MS"/>
              </a:rPr>
              <a:t>작으면</a:t>
            </a:r>
            <a:r>
              <a:rPr lang="en-US" sz="1900" dirty="0">
                <a:latin typeface="Trebuchet MS"/>
                <a:ea typeface="Trebuchet MS"/>
                <a:cs typeface="Trebuchet MS"/>
                <a:sym typeface="Trebuchet MS"/>
              </a:rPr>
              <a:t>, </a:t>
            </a:r>
            <a:r>
              <a:rPr lang="ko-KR" altLang="en-US" sz="1900" dirty="0">
                <a:latin typeface="Trebuchet MS"/>
                <a:ea typeface="Trebuchet MS"/>
                <a:cs typeface="Trebuchet MS"/>
                <a:sym typeface="Trebuchet MS"/>
              </a:rPr>
              <a:t>노이즈까지 들어오고 </a:t>
            </a:r>
            <a:endParaRPr sz="1900" dirty="0">
              <a:latin typeface="Trebuchet MS"/>
              <a:ea typeface="Trebuchet MS"/>
              <a:cs typeface="Trebuchet MS"/>
              <a:sym typeface="Trebuchet MS"/>
            </a:endParaRPr>
          </a:p>
          <a:p>
            <a:pPr marL="698500" marR="62864" lvl="0" indent="-228600" algn="l" rtl="0">
              <a:lnSpc>
                <a:spcPct val="107916"/>
              </a:lnSpc>
              <a:spcBef>
                <a:spcPts val="530"/>
              </a:spcBef>
              <a:spcAft>
                <a:spcPts val="0"/>
              </a:spcAft>
              <a:buNone/>
            </a:pPr>
            <a:r>
              <a:rPr lang="en-US" sz="1900" dirty="0">
                <a:latin typeface="Trebuchet MS"/>
                <a:ea typeface="Trebuchet MS"/>
                <a:cs typeface="Trebuchet MS"/>
                <a:sym typeface="Trebuchet MS"/>
              </a:rPr>
              <a:t>• If the value of k is too large, then </a:t>
            </a:r>
            <a:r>
              <a:rPr lang="en-US" sz="1900" u="sng" dirty="0">
                <a:latin typeface="Trebuchet MS"/>
                <a:ea typeface="Trebuchet MS"/>
                <a:cs typeface="Trebuchet MS"/>
                <a:sym typeface="Trebuchet MS"/>
              </a:rPr>
              <a:t>small clusters</a:t>
            </a:r>
            <a:r>
              <a:rPr lang="en-US" sz="1900" dirty="0">
                <a:latin typeface="Trebuchet MS"/>
                <a:ea typeface="Trebuchet MS"/>
                <a:cs typeface="Trebuchet MS"/>
                <a:sym typeface="Trebuchet MS"/>
              </a:rPr>
              <a:t> (of size less than k) are likely  to be labeled as noise.</a:t>
            </a:r>
          </a:p>
          <a:p>
            <a:pPr marL="698500" marR="62864" lvl="0" indent="-228600" algn="l" rtl="0">
              <a:lnSpc>
                <a:spcPct val="107916"/>
              </a:lnSpc>
              <a:spcBef>
                <a:spcPts val="530"/>
              </a:spcBef>
              <a:spcAft>
                <a:spcPts val="0"/>
              </a:spcAft>
              <a:buNone/>
            </a:pPr>
            <a:r>
              <a:rPr lang="en-US" sz="1900" dirty="0">
                <a:latin typeface="Trebuchet MS"/>
                <a:ea typeface="Trebuchet MS"/>
                <a:cs typeface="Trebuchet MS"/>
                <a:sym typeface="Trebuchet MS"/>
              </a:rPr>
              <a:t>K </a:t>
            </a:r>
            <a:r>
              <a:rPr lang="ko-KR" altLang="en-US" sz="1900" dirty="0">
                <a:latin typeface="Trebuchet MS"/>
                <a:ea typeface="Trebuchet MS"/>
                <a:cs typeface="Trebuchet MS"/>
                <a:sym typeface="Trebuchet MS"/>
              </a:rPr>
              <a:t>크면 작은 클러스터들이 노이즈가 될 수 있다</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a:p>
            <a:pPr marL="698500" marR="5080" lvl="0" indent="-228600" algn="l" rtl="0">
              <a:lnSpc>
                <a:spcPct val="107916"/>
              </a:lnSpc>
              <a:spcBef>
                <a:spcPts val="509"/>
              </a:spcBef>
              <a:spcAft>
                <a:spcPts val="0"/>
              </a:spcAft>
              <a:buNone/>
            </a:pPr>
            <a:r>
              <a:rPr lang="en-US" sz="1900" dirty="0">
                <a:latin typeface="Trebuchet MS"/>
                <a:ea typeface="Trebuchet MS"/>
                <a:cs typeface="Trebuchet MS"/>
                <a:sym typeface="Trebuchet MS"/>
              </a:rPr>
              <a:t>• The original DBSCAN algorithm used a value of k = 4, which appears to be a  reasonable value for most two-dimensional data sets.</a:t>
            </a:r>
          </a:p>
          <a:p>
            <a:pPr marL="698500" marR="5080" lvl="0" indent="-228600" algn="l" rtl="0">
              <a:lnSpc>
                <a:spcPct val="107916"/>
              </a:lnSpc>
              <a:spcBef>
                <a:spcPts val="509"/>
              </a:spcBef>
              <a:spcAft>
                <a:spcPts val="0"/>
              </a:spcAft>
              <a:buNone/>
            </a:pPr>
            <a:r>
              <a:rPr lang="en-US" altLang="ko-KR" sz="1900" dirty="0">
                <a:latin typeface="Trebuchet MS"/>
                <a:ea typeface="Trebuchet MS"/>
                <a:cs typeface="Trebuchet MS"/>
                <a:sym typeface="Trebuchet MS"/>
              </a:rPr>
              <a:t>2</a:t>
            </a:r>
            <a:r>
              <a:rPr lang="ko-KR" altLang="en-US" sz="1900" dirty="0">
                <a:latin typeface="Trebuchet MS"/>
                <a:ea typeface="Trebuchet MS"/>
                <a:cs typeface="Trebuchet MS"/>
                <a:sym typeface="Trebuchet MS"/>
              </a:rPr>
              <a:t>차원 데이터셋에 대해 </a:t>
            </a:r>
            <a:r>
              <a:rPr lang="en-US" altLang="ko-KR" sz="1900" dirty="0">
                <a:latin typeface="Trebuchet MS"/>
                <a:ea typeface="Trebuchet MS"/>
                <a:cs typeface="Trebuchet MS"/>
                <a:sym typeface="Trebuchet MS"/>
              </a:rPr>
              <a:t>k=4 </a:t>
            </a:r>
            <a:r>
              <a:rPr lang="ko-KR" altLang="en-US" sz="1900" dirty="0">
                <a:latin typeface="Trebuchet MS"/>
                <a:ea typeface="Trebuchet MS"/>
                <a:cs typeface="Trebuchet MS"/>
                <a:sym typeface="Trebuchet MS"/>
              </a:rPr>
              <a:t>정도를 사용</a:t>
            </a:r>
            <a:endParaRPr sz="1900" dirty="0">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44"/>
        <p:cNvGrpSpPr/>
        <p:nvPr/>
      </p:nvGrpSpPr>
      <p:grpSpPr>
        <a:xfrm>
          <a:off x="0" y="0"/>
          <a:ext cx="0" cy="0"/>
          <a:chOff x="0" y="0"/>
          <a:chExt cx="0" cy="0"/>
        </a:xfrm>
      </p:grpSpPr>
      <p:sp>
        <p:nvSpPr>
          <p:cNvPr id="445" name="Google Shape;445;p42"/>
          <p:cNvSpPr txBox="1">
            <a:spLocks noGrp="1"/>
          </p:cNvSpPr>
          <p:nvPr>
            <p:ph type="title"/>
          </p:nvPr>
        </p:nvSpPr>
        <p:spPr>
          <a:xfrm>
            <a:off x="916939" y="623315"/>
            <a:ext cx="22332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DBSCAN</a:t>
            </a:r>
            <a:endParaRPr sz="3900">
              <a:latin typeface="Trebuchet MS"/>
              <a:ea typeface="Trebuchet MS"/>
              <a:cs typeface="Trebuchet MS"/>
              <a:sym typeface="Trebuchet MS"/>
            </a:endParaRPr>
          </a:p>
        </p:txBody>
      </p:sp>
      <p:sp>
        <p:nvSpPr>
          <p:cNvPr id="446" name="Google Shape;446;p42"/>
          <p:cNvSpPr txBox="1"/>
          <p:nvPr/>
        </p:nvSpPr>
        <p:spPr>
          <a:xfrm>
            <a:off x="916955" y="1580275"/>
            <a:ext cx="2901300" cy="996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a:latin typeface="Trebuchet MS"/>
                <a:ea typeface="Trebuchet MS"/>
                <a:cs typeface="Trebuchet MS"/>
                <a:sym typeface="Trebuchet MS"/>
              </a:rPr>
              <a:t>• Example</a:t>
            </a:r>
            <a:endParaRPr sz="230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1900">
                <a:latin typeface="Trebuchet MS"/>
                <a:ea typeface="Trebuchet MS"/>
                <a:cs typeface="Trebuchet MS"/>
                <a:sym typeface="Trebuchet MS"/>
              </a:rPr>
              <a:t>• </a:t>
            </a:r>
            <a:r>
              <a:rPr lang="en-US" sz="1900" i="1">
                <a:latin typeface="Trebuchet MS"/>
                <a:ea typeface="Trebuchet MS"/>
                <a:cs typeface="Trebuchet MS"/>
                <a:sym typeface="Trebuchet MS"/>
              </a:rPr>
              <a:t>Eps </a:t>
            </a:r>
            <a:r>
              <a:rPr lang="en-US" sz="1900">
                <a:latin typeface="Trebuchet MS"/>
                <a:ea typeface="Trebuchet MS"/>
                <a:cs typeface="Trebuchet MS"/>
                <a:sym typeface="Trebuchet MS"/>
              </a:rPr>
              <a:t>= 10</a:t>
            </a:r>
            <a:endParaRPr sz="1900">
              <a:latin typeface="Trebuchet MS"/>
              <a:ea typeface="Trebuchet MS"/>
              <a:cs typeface="Trebuchet MS"/>
              <a:sym typeface="Trebuchet MS"/>
            </a:endParaRPr>
          </a:p>
          <a:p>
            <a:pPr marL="469900" marR="0" lvl="0" indent="0" algn="l" rtl="0">
              <a:lnSpc>
                <a:spcPct val="100000"/>
              </a:lnSpc>
              <a:spcBef>
                <a:spcPts val="215"/>
              </a:spcBef>
              <a:spcAft>
                <a:spcPts val="0"/>
              </a:spcAft>
              <a:buNone/>
            </a:pPr>
            <a:r>
              <a:rPr lang="en-US" sz="1900">
                <a:latin typeface="Trebuchet MS"/>
                <a:ea typeface="Trebuchet MS"/>
                <a:cs typeface="Trebuchet MS"/>
                <a:sym typeface="Trebuchet MS"/>
              </a:rPr>
              <a:t>• </a:t>
            </a:r>
            <a:r>
              <a:rPr lang="en-US" sz="1900" i="1">
                <a:latin typeface="Trebuchet MS"/>
                <a:ea typeface="Trebuchet MS"/>
                <a:cs typeface="Trebuchet MS"/>
                <a:sym typeface="Trebuchet MS"/>
              </a:rPr>
              <a:t>MinPts </a:t>
            </a:r>
            <a:r>
              <a:rPr lang="en-US" sz="1900">
                <a:latin typeface="Trebuchet MS"/>
                <a:ea typeface="Trebuchet MS"/>
                <a:cs typeface="Trebuchet MS"/>
                <a:sym typeface="Trebuchet MS"/>
              </a:rPr>
              <a:t>= 4</a:t>
            </a:r>
            <a:endParaRPr sz="1900">
              <a:latin typeface="Trebuchet MS"/>
              <a:ea typeface="Trebuchet MS"/>
              <a:cs typeface="Trebuchet MS"/>
              <a:sym typeface="Trebuchet MS"/>
            </a:endParaRPr>
          </a:p>
        </p:txBody>
      </p:sp>
      <p:pic>
        <p:nvPicPr>
          <p:cNvPr id="447" name="Google Shape;447;p42"/>
          <p:cNvPicPr preferRelativeResize="0"/>
          <p:nvPr/>
        </p:nvPicPr>
        <p:blipFill rotWithShape="1">
          <a:blip r:embed="rId3">
            <a:alphaModFix/>
          </a:blip>
          <a:srcRect/>
          <a:stretch/>
        </p:blipFill>
        <p:spPr>
          <a:xfrm>
            <a:off x="5913120" y="2653282"/>
            <a:ext cx="5489448" cy="3837432"/>
          </a:xfrm>
          <a:prstGeom prst="rect">
            <a:avLst/>
          </a:prstGeom>
          <a:noFill/>
          <a:ln>
            <a:noFill/>
          </a:ln>
        </p:spPr>
      </p:pic>
      <p:pic>
        <p:nvPicPr>
          <p:cNvPr id="448" name="Google Shape;448;p42"/>
          <p:cNvPicPr preferRelativeResize="0"/>
          <p:nvPr/>
        </p:nvPicPr>
        <p:blipFill rotWithShape="1">
          <a:blip r:embed="rId4">
            <a:alphaModFix/>
          </a:blip>
          <a:srcRect/>
          <a:stretch/>
        </p:blipFill>
        <p:spPr>
          <a:xfrm>
            <a:off x="1088136" y="2845307"/>
            <a:ext cx="4575048" cy="36454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52"/>
        <p:cNvGrpSpPr/>
        <p:nvPr/>
      </p:nvGrpSpPr>
      <p:grpSpPr>
        <a:xfrm>
          <a:off x="0" y="0"/>
          <a:ext cx="0" cy="0"/>
          <a:chOff x="0" y="0"/>
          <a:chExt cx="0" cy="0"/>
        </a:xfrm>
      </p:grpSpPr>
      <p:sp>
        <p:nvSpPr>
          <p:cNvPr id="453" name="Google Shape;453;p43"/>
          <p:cNvSpPr txBox="1">
            <a:spLocks noGrp="1"/>
          </p:cNvSpPr>
          <p:nvPr>
            <p:ph type="title"/>
          </p:nvPr>
        </p:nvSpPr>
        <p:spPr>
          <a:xfrm>
            <a:off x="916939" y="623315"/>
            <a:ext cx="37197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DBSCAN Issues</a:t>
            </a:r>
            <a:endParaRPr sz="3900">
              <a:latin typeface="Trebuchet MS"/>
              <a:ea typeface="Trebuchet MS"/>
              <a:cs typeface="Trebuchet MS"/>
              <a:sym typeface="Trebuchet MS"/>
            </a:endParaRPr>
          </a:p>
        </p:txBody>
      </p:sp>
      <p:sp>
        <p:nvSpPr>
          <p:cNvPr id="454" name="Google Shape;454;p43"/>
          <p:cNvSpPr txBox="1"/>
          <p:nvPr/>
        </p:nvSpPr>
        <p:spPr>
          <a:xfrm>
            <a:off x="916950" y="1807975"/>
            <a:ext cx="9208500" cy="460177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dirty="0">
                <a:latin typeface="Trebuchet MS"/>
                <a:ea typeface="Trebuchet MS"/>
                <a:cs typeface="Trebuchet MS"/>
                <a:sym typeface="Trebuchet MS"/>
              </a:rPr>
              <a:t>• DBSCAN has trouble when the clusters have </a:t>
            </a:r>
            <a:r>
              <a:rPr lang="en-US" sz="2000" u="sng" dirty="0">
                <a:latin typeface="Trebuchet MS"/>
                <a:ea typeface="Trebuchet MS"/>
                <a:cs typeface="Trebuchet MS"/>
                <a:sym typeface="Trebuchet MS"/>
              </a:rPr>
              <a:t>widely varying densities</a:t>
            </a:r>
            <a:r>
              <a:rPr lang="en-US" sz="2000" dirty="0">
                <a:latin typeface="Trebuchet MS"/>
                <a:ea typeface="Trebuchet MS"/>
                <a:cs typeface="Trebuchet MS"/>
                <a:sym typeface="Trebuchet MS"/>
              </a:rPr>
              <a:t>.</a:t>
            </a:r>
            <a:endParaRPr sz="2000" dirty="0">
              <a:latin typeface="Trebuchet MS"/>
              <a:ea typeface="Trebuchet MS"/>
              <a:cs typeface="Trebuchet MS"/>
              <a:sym typeface="Trebuchet MS"/>
            </a:endParaRPr>
          </a:p>
          <a:p>
            <a:pPr marL="241300" marR="355600" lvl="0" indent="-228600" algn="l" rtl="0">
              <a:lnSpc>
                <a:spcPct val="107142"/>
              </a:lnSpc>
              <a:spcBef>
                <a:spcPts val="0"/>
              </a:spcBef>
              <a:spcAft>
                <a:spcPts val="0"/>
              </a:spcAft>
              <a:buNone/>
            </a:pPr>
            <a:r>
              <a:rPr lang="en-US" sz="2000" dirty="0">
                <a:latin typeface="Trebuchet MS"/>
                <a:ea typeface="Trebuchet MS"/>
                <a:cs typeface="Trebuchet MS"/>
                <a:sym typeface="Trebuchet MS"/>
              </a:rPr>
              <a:t>• DBSCAN has trouble with </a:t>
            </a:r>
            <a:r>
              <a:rPr lang="en-US" sz="2000" u="sng" dirty="0">
                <a:latin typeface="Trebuchet MS"/>
                <a:ea typeface="Trebuchet MS"/>
                <a:cs typeface="Trebuchet MS"/>
                <a:sym typeface="Trebuchet MS"/>
              </a:rPr>
              <a:t>high-dimensional</a:t>
            </a:r>
            <a:r>
              <a:rPr lang="en-US" sz="2000" dirty="0">
                <a:latin typeface="Trebuchet MS"/>
                <a:ea typeface="Trebuchet MS"/>
                <a:cs typeface="Trebuchet MS"/>
                <a:sym typeface="Trebuchet MS"/>
              </a:rPr>
              <a:t> data because density is  more difficult to define for such data.</a:t>
            </a:r>
            <a:endParaRPr sz="2000" dirty="0">
              <a:latin typeface="Trebuchet MS"/>
              <a:ea typeface="Trebuchet MS"/>
              <a:cs typeface="Trebuchet MS"/>
              <a:sym typeface="Trebuchet MS"/>
            </a:endParaRPr>
          </a:p>
          <a:p>
            <a:pPr marL="241300" marR="18415" lvl="0" indent="-228600" algn="l" rtl="0">
              <a:lnSpc>
                <a:spcPct val="107142"/>
              </a:lnSpc>
              <a:spcBef>
                <a:spcPts val="5"/>
              </a:spcBef>
              <a:spcAft>
                <a:spcPts val="0"/>
              </a:spcAft>
              <a:buNone/>
            </a:pPr>
            <a:r>
              <a:rPr lang="en-US" sz="2000" dirty="0">
                <a:latin typeface="Trebuchet MS"/>
                <a:ea typeface="Trebuchet MS"/>
                <a:cs typeface="Trebuchet MS"/>
                <a:sym typeface="Trebuchet MS"/>
              </a:rPr>
              <a:t>• DBSCAN can be expensive when the </a:t>
            </a:r>
            <a:r>
              <a:rPr lang="en-US" sz="2000" u="sng" dirty="0">
                <a:latin typeface="Trebuchet MS"/>
                <a:ea typeface="Trebuchet MS"/>
                <a:cs typeface="Trebuchet MS"/>
                <a:sym typeface="Trebuchet MS"/>
              </a:rPr>
              <a:t>computation of nearest </a:t>
            </a:r>
            <a:r>
              <a:rPr lang="en-US" sz="2000" dirty="0">
                <a:latin typeface="Trebuchet MS"/>
                <a:ea typeface="Trebuchet MS"/>
                <a:cs typeface="Trebuchet MS"/>
                <a:sym typeface="Trebuchet MS"/>
              </a:rPr>
              <a:t> </a:t>
            </a:r>
            <a:r>
              <a:rPr lang="en-US" sz="2000" u="sng" dirty="0">
                <a:latin typeface="Trebuchet MS"/>
                <a:ea typeface="Trebuchet MS"/>
                <a:cs typeface="Trebuchet MS"/>
                <a:sym typeface="Trebuchet MS"/>
              </a:rPr>
              <a:t>neighbors</a:t>
            </a:r>
            <a:r>
              <a:rPr lang="en-US" sz="2000" dirty="0">
                <a:latin typeface="Trebuchet MS"/>
                <a:ea typeface="Trebuchet MS"/>
                <a:cs typeface="Trebuchet MS"/>
                <a:sym typeface="Trebuchet MS"/>
              </a:rPr>
              <a:t> requires computing all pairwise proximities, as is usually the  case for high-dimensional data.</a:t>
            </a:r>
          </a:p>
          <a:p>
            <a:pPr marL="241300" marR="18415" lvl="0" indent="-228600" algn="l" rtl="0">
              <a:lnSpc>
                <a:spcPct val="107142"/>
              </a:lnSpc>
              <a:spcBef>
                <a:spcPts val="5"/>
              </a:spcBef>
              <a:spcAft>
                <a:spcPts val="0"/>
              </a:spcAft>
              <a:buNone/>
            </a:pPr>
            <a:endParaRPr lang="en-US" altLang="ko-KR" sz="2000" dirty="0">
              <a:latin typeface="Trebuchet MS"/>
              <a:ea typeface="Trebuchet MS"/>
              <a:cs typeface="Trebuchet MS"/>
              <a:sym typeface="Trebuchet MS"/>
            </a:endParaRPr>
          </a:p>
          <a:p>
            <a:pPr marL="241300" marR="18415" lvl="0" indent="-228600">
              <a:lnSpc>
                <a:spcPct val="107142"/>
              </a:lnSpc>
              <a:spcBef>
                <a:spcPts val="5"/>
              </a:spcBef>
            </a:pPr>
            <a:r>
              <a:rPr lang="en-US" altLang="ko-KR" sz="2000" dirty="0">
                <a:latin typeface="Trebuchet MS"/>
                <a:ea typeface="Trebuchet MS"/>
                <a:cs typeface="Trebuchet MS"/>
                <a:sym typeface="Trebuchet MS"/>
              </a:rPr>
              <a:t>• DBSCAN</a:t>
            </a:r>
            <a:r>
              <a:rPr lang="ko-KR" altLang="en-US" sz="2000" dirty="0">
                <a:latin typeface="Trebuchet MS"/>
                <a:ea typeface="Trebuchet MS"/>
                <a:cs typeface="Trebuchet MS"/>
                <a:sym typeface="Trebuchet MS"/>
              </a:rPr>
              <a:t>은 클러스터 밀도가 매우 다양할 때 문제가 발생합니다</a:t>
            </a:r>
            <a:r>
              <a:rPr lang="en-US" altLang="ko-KR" sz="2000" dirty="0">
                <a:latin typeface="Trebuchet MS"/>
                <a:ea typeface="Trebuchet MS"/>
                <a:cs typeface="Trebuchet MS"/>
                <a:sym typeface="Trebuchet MS"/>
              </a:rPr>
              <a:t>.</a:t>
            </a:r>
          </a:p>
          <a:p>
            <a:pPr marL="241300" marR="18415" lvl="0" indent="-228600">
              <a:lnSpc>
                <a:spcPct val="107142"/>
              </a:lnSpc>
              <a:spcBef>
                <a:spcPts val="5"/>
              </a:spcBef>
            </a:pPr>
            <a:endParaRPr lang="en-US" altLang="ko-KR" sz="2000" dirty="0">
              <a:latin typeface="Trebuchet MS"/>
              <a:ea typeface="Trebuchet MS"/>
              <a:cs typeface="Trebuchet MS"/>
              <a:sym typeface="Trebuchet MS"/>
            </a:endParaRPr>
          </a:p>
          <a:p>
            <a:pPr marL="241300" marR="18415" lvl="0" indent="-228600">
              <a:lnSpc>
                <a:spcPct val="107142"/>
              </a:lnSpc>
              <a:spcBef>
                <a:spcPts val="5"/>
              </a:spcBef>
            </a:pPr>
            <a:r>
              <a:rPr lang="en-US" altLang="ko-KR" sz="2000" dirty="0">
                <a:latin typeface="Trebuchet MS"/>
                <a:ea typeface="Trebuchet MS"/>
                <a:cs typeface="Trebuchet MS"/>
                <a:sym typeface="Trebuchet MS"/>
              </a:rPr>
              <a:t>• DBSCAN</a:t>
            </a:r>
            <a:r>
              <a:rPr lang="ko-KR" altLang="en-US" sz="2000" dirty="0">
                <a:latin typeface="Trebuchet MS"/>
                <a:ea typeface="Trebuchet MS"/>
                <a:cs typeface="Trebuchet MS"/>
                <a:sym typeface="Trebuchet MS"/>
              </a:rPr>
              <a:t>은 고차원 데이터에 대해 밀도를 정의하기가 더 어렵기 때문에 고차원 데이터에 문제가 있습니다</a:t>
            </a:r>
            <a:r>
              <a:rPr lang="en-US" altLang="ko-KR" sz="2000" dirty="0">
                <a:latin typeface="Trebuchet MS"/>
                <a:ea typeface="Trebuchet MS"/>
                <a:cs typeface="Trebuchet MS"/>
                <a:sym typeface="Trebuchet MS"/>
              </a:rPr>
              <a:t>.</a:t>
            </a:r>
          </a:p>
          <a:p>
            <a:pPr marL="241300" marR="18415" lvl="0" indent="-228600">
              <a:lnSpc>
                <a:spcPct val="107142"/>
              </a:lnSpc>
              <a:spcBef>
                <a:spcPts val="5"/>
              </a:spcBef>
            </a:pPr>
            <a:endParaRPr lang="en-US" altLang="ko-KR" sz="2000" dirty="0">
              <a:latin typeface="Trebuchet MS"/>
              <a:ea typeface="Trebuchet MS"/>
              <a:cs typeface="Trebuchet MS"/>
              <a:sym typeface="Trebuchet MS"/>
            </a:endParaRPr>
          </a:p>
          <a:p>
            <a:pPr marL="241300" marR="18415" lvl="0" indent="-228600">
              <a:lnSpc>
                <a:spcPct val="107142"/>
              </a:lnSpc>
              <a:spcBef>
                <a:spcPts val="5"/>
              </a:spcBef>
            </a:pPr>
            <a:r>
              <a:rPr lang="en-US" altLang="ko-KR" sz="2000" dirty="0">
                <a:latin typeface="Trebuchet MS"/>
                <a:ea typeface="Trebuchet MS"/>
                <a:cs typeface="Trebuchet MS"/>
                <a:sym typeface="Trebuchet MS"/>
              </a:rPr>
              <a:t>• DBSCAN</a:t>
            </a:r>
            <a:r>
              <a:rPr lang="ko-KR" altLang="en-US" sz="2000" dirty="0">
                <a:latin typeface="Trebuchet MS"/>
                <a:ea typeface="Trebuchet MS"/>
                <a:cs typeface="Trebuchet MS"/>
                <a:sym typeface="Trebuchet MS"/>
              </a:rPr>
              <a:t>은 일반적으로 고차원 데이터의 경우와 같이 </a:t>
            </a:r>
            <a:r>
              <a:rPr lang="ko-KR" altLang="en-US" sz="2000" dirty="0" err="1">
                <a:latin typeface="Trebuchet MS"/>
                <a:ea typeface="Trebuchet MS"/>
                <a:cs typeface="Trebuchet MS"/>
                <a:sym typeface="Trebuchet MS"/>
              </a:rPr>
              <a:t>최근접</a:t>
            </a:r>
            <a:r>
              <a:rPr lang="ko-KR" altLang="en-US" sz="2000" dirty="0">
                <a:latin typeface="Trebuchet MS"/>
                <a:ea typeface="Trebuchet MS"/>
                <a:cs typeface="Trebuchet MS"/>
                <a:sym typeface="Trebuchet MS"/>
              </a:rPr>
              <a:t> 이웃 계산에 모든 </a:t>
            </a:r>
            <a:r>
              <a:rPr lang="ko-KR" altLang="en-US" sz="2000" dirty="0" err="1">
                <a:latin typeface="Trebuchet MS"/>
                <a:ea typeface="Trebuchet MS"/>
                <a:cs typeface="Trebuchet MS"/>
                <a:sym typeface="Trebuchet MS"/>
              </a:rPr>
              <a:t>데이터간의</a:t>
            </a:r>
            <a:r>
              <a:rPr lang="ko-KR" altLang="en-US" sz="2000" dirty="0">
                <a:latin typeface="Trebuchet MS"/>
                <a:ea typeface="Trebuchet MS"/>
                <a:cs typeface="Trebuchet MS"/>
                <a:sym typeface="Trebuchet MS"/>
              </a:rPr>
              <a:t> </a:t>
            </a:r>
            <a:r>
              <a:rPr lang="en-US" altLang="ko-KR" sz="2000" dirty="0">
                <a:latin typeface="Trebuchet MS"/>
                <a:ea typeface="Trebuchet MS"/>
                <a:cs typeface="Trebuchet MS"/>
                <a:sym typeface="Trebuchet MS"/>
              </a:rPr>
              <a:t>similarity </a:t>
            </a:r>
            <a:r>
              <a:rPr lang="ko-KR" altLang="en-US" sz="2000" dirty="0">
                <a:latin typeface="Trebuchet MS"/>
                <a:ea typeface="Trebuchet MS"/>
                <a:cs typeface="Trebuchet MS"/>
                <a:sym typeface="Trebuchet MS"/>
              </a:rPr>
              <a:t>계산이 필요한 경우 비용이 많이 들 수 있습니다</a:t>
            </a:r>
            <a:r>
              <a:rPr lang="en-US" altLang="ko-KR" sz="2000" dirty="0">
                <a:latin typeface="Trebuchet MS"/>
                <a:ea typeface="Trebuchet MS"/>
                <a:cs typeface="Trebuchet MS"/>
                <a:sym typeface="Trebuchet MS"/>
              </a:rPr>
              <a:t>.</a:t>
            </a:r>
            <a:endParaRPr sz="2000" dirty="0">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16"/>
        <p:cNvGrpSpPr/>
        <p:nvPr/>
      </p:nvGrpSpPr>
      <p:grpSpPr>
        <a:xfrm>
          <a:off x="0" y="0"/>
          <a:ext cx="0" cy="0"/>
          <a:chOff x="0" y="0"/>
          <a:chExt cx="0" cy="0"/>
        </a:xfrm>
      </p:grpSpPr>
      <p:sp>
        <p:nvSpPr>
          <p:cNvPr id="517" name="Google Shape;517;p51"/>
          <p:cNvSpPr txBox="1">
            <a:spLocks noGrp="1"/>
          </p:cNvSpPr>
          <p:nvPr>
            <p:ph type="title"/>
          </p:nvPr>
        </p:nvSpPr>
        <p:spPr>
          <a:xfrm>
            <a:off x="910589" y="3553459"/>
            <a:ext cx="5673600" cy="170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5500">
                <a:latin typeface="Trebuchet MS"/>
                <a:ea typeface="Trebuchet MS"/>
                <a:cs typeface="Trebuchet MS"/>
                <a:sym typeface="Trebuchet MS"/>
              </a:rPr>
              <a:t>Cluster Evaluation</a:t>
            </a:r>
            <a:endParaRPr sz="5500">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2" name="Google Shape;522;p52"/>
          <p:cNvSpPr txBox="1">
            <a:spLocks noGrp="1"/>
          </p:cNvSpPr>
          <p:nvPr>
            <p:ph type="title"/>
          </p:nvPr>
        </p:nvSpPr>
        <p:spPr>
          <a:xfrm>
            <a:off x="916939" y="623315"/>
            <a:ext cx="41637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latin typeface="Trebuchet MS"/>
                <a:ea typeface="Trebuchet MS"/>
                <a:cs typeface="Trebuchet MS"/>
                <a:sym typeface="Trebuchet MS"/>
              </a:rPr>
              <a:t>Cluster Evaluation</a:t>
            </a:r>
            <a:endParaRPr sz="4000">
              <a:latin typeface="Trebuchet MS"/>
              <a:ea typeface="Trebuchet MS"/>
              <a:cs typeface="Trebuchet MS"/>
              <a:sym typeface="Trebuchet MS"/>
            </a:endParaRPr>
          </a:p>
        </p:txBody>
      </p:sp>
      <p:sp>
        <p:nvSpPr>
          <p:cNvPr id="523" name="Google Shape;523;p52"/>
          <p:cNvSpPr txBox="1"/>
          <p:nvPr/>
        </p:nvSpPr>
        <p:spPr>
          <a:xfrm>
            <a:off x="916949" y="1807975"/>
            <a:ext cx="9312000" cy="335732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Evaluation measures are classified into three types.</a:t>
            </a:r>
            <a:endParaRPr sz="2300" dirty="0">
              <a:latin typeface="Trebuchet MS"/>
              <a:ea typeface="Trebuchet MS"/>
              <a:cs typeface="Trebuchet MS"/>
              <a:sym typeface="Trebuchet MS"/>
            </a:endParaRPr>
          </a:p>
          <a:p>
            <a:pPr marL="698500" marR="775335" lvl="0" indent="-228600" algn="l" rtl="0">
              <a:lnSpc>
                <a:spcPct val="107916"/>
              </a:lnSpc>
              <a:spcBef>
                <a:spcPts val="464"/>
              </a:spcBef>
              <a:spcAft>
                <a:spcPts val="0"/>
              </a:spcAft>
              <a:buNone/>
            </a:pPr>
            <a:r>
              <a:rPr lang="en-US" sz="1900" dirty="0">
                <a:latin typeface="Trebuchet MS"/>
                <a:ea typeface="Trebuchet MS"/>
                <a:cs typeface="Trebuchet MS"/>
                <a:sym typeface="Trebuchet MS"/>
              </a:rPr>
              <a:t>• Unsupervised: Measures the goodness of a clustering structure without  respect to external information.</a:t>
            </a:r>
            <a:endParaRPr sz="1900" dirty="0">
              <a:latin typeface="Trebuchet MS"/>
              <a:ea typeface="Trebuchet MS"/>
              <a:cs typeface="Trebuchet MS"/>
              <a:sym typeface="Trebuchet MS"/>
            </a:endParaRPr>
          </a:p>
          <a:p>
            <a:pPr marL="0" marR="0" lvl="0" indent="0" algn="l" rtl="0">
              <a:lnSpc>
                <a:spcPct val="100000"/>
              </a:lnSpc>
              <a:spcBef>
                <a:spcPts val="30"/>
              </a:spcBef>
              <a:spcAft>
                <a:spcPts val="0"/>
              </a:spcAft>
              <a:buNone/>
            </a:pPr>
            <a:endParaRPr sz="2600" dirty="0">
              <a:latin typeface="Trebuchet MS"/>
              <a:ea typeface="Trebuchet MS"/>
              <a:cs typeface="Trebuchet MS"/>
              <a:sym typeface="Trebuchet MS"/>
            </a:endParaRPr>
          </a:p>
          <a:p>
            <a:pPr marL="698500" marR="5080" lvl="0" indent="-228600" algn="l" rtl="0">
              <a:lnSpc>
                <a:spcPct val="107916"/>
              </a:lnSpc>
              <a:spcBef>
                <a:spcPts val="0"/>
              </a:spcBef>
              <a:spcAft>
                <a:spcPts val="0"/>
              </a:spcAft>
              <a:buNone/>
            </a:pPr>
            <a:r>
              <a:rPr lang="en-US" sz="1900" dirty="0">
                <a:latin typeface="Trebuchet MS"/>
                <a:ea typeface="Trebuchet MS"/>
                <a:cs typeface="Trebuchet MS"/>
                <a:sym typeface="Trebuchet MS"/>
              </a:rPr>
              <a:t>• Supervised: Measures the extent to which the clustering structure discovered  by a clustering algorithm matches some external structure.</a:t>
            </a:r>
          </a:p>
          <a:p>
            <a:pPr marL="698500" marR="5080" lvl="0" indent="-228600" algn="l" rtl="0">
              <a:lnSpc>
                <a:spcPct val="107916"/>
              </a:lnSpc>
              <a:spcBef>
                <a:spcPts val="0"/>
              </a:spcBef>
              <a:spcAft>
                <a:spcPts val="0"/>
              </a:spcAft>
              <a:buNone/>
            </a:pPr>
            <a:endParaRPr lang="en-US" altLang="ko-KR" sz="1900" dirty="0">
              <a:latin typeface="Trebuchet MS"/>
              <a:ea typeface="Trebuchet MS"/>
              <a:cs typeface="Trebuchet MS"/>
              <a:sym typeface="Trebuchet MS"/>
            </a:endParaRPr>
          </a:p>
          <a:p>
            <a:pPr marL="698500" marR="5080" lvl="0" indent="-228600">
              <a:lnSpc>
                <a:spcPct val="107916"/>
              </a:lnSpc>
            </a:pPr>
            <a:r>
              <a:rPr lang="en-US" altLang="ko-KR" sz="1900" dirty="0">
                <a:latin typeface="Trebuchet MS"/>
                <a:ea typeface="Trebuchet MS"/>
                <a:cs typeface="Trebuchet MS"/>
                <a:sym typeface="Trebuchet MS"/>
              </a:rPr>
              <a:t>• Unsupervised: </a:t>
            </a:r>
            <a:r>
              <a:rPr lang="ko-KR" altLang="en-US" sz="1900" dirty="0">
                <a:latin typeface="Trebuchet MS"/>
                <a:ea typeface="Trebuchet MS"/>
                <a:cs typeface="Trebuchet MS"/>
                <a:sym typeface="Trebuchet MS"/>
              </a:rPr>
              <a:t>외부 정보에 관계없이 클러스터링 구조의 양호도를 측정합니다</a:t>
            </a:r>
            <a:r>
              <a:rPr lang="en-US" altLang="ko-KR" sz="1900" dirty="0">
                <a:latin typeface="Trebuchet MS"/>
                <a:ea typeface="Trebuchet MS"/>
                <a:cs typeface="Trebuchet MS"/>
                <a:sym typeface="Trebuchet MS"/>
              </a:rPr>
              <a:t>.</a:t>
            </a:r>
          </a:p>
          <a:p>
            <a:pPr marL="698500" marR="5080" lvl="0" indent="-228600">
              <a:lnSpc>
                <a:spcPct val="107916"/>
              </a:lnSpc>
            </a:pPr>
            <a:r>
              <a:rPr lang="en-US" altLang="ko-KR" sz="1900" dirty="0">
                <a:latin typeface="Trebuchet MS"/>
                <a:ea typeface="Trebuchet MS"/>
                <a:cs typeface="Trebuchet MS"/>
                <a:sym typeface="Trebuchet MS"/>
              </a:rPr>
              <a:t>• Supervised: </a:t>
            </a:r>
            <a:r>
              <a:rPr lang="ko-KR" altLang="en-US" sz="1900" dirty="0">
                <a:latin typeface="Trebuchet MS"/>
                <a:ea typeface="Trebuchet MS"/>
                <a:cs typeface="Trebuchet MS"/>
                <a:sym typeface="Trebuchet MS"/>
              </a:rPr>
              <a:t>클러스터링 알고리즘에 의해 발견된 클러스터링 구조가 일부 외부 구조</a:t>
            </a:r>
            <a:r>
              <a:rPr lang="en-US" altLang="ko-KR" sz="1900" dirty="0">
                <a:latin typeface="Trebuchet MS"/>
                <a:ea typeface="Trebuchet MS"/>
                <a:cs typeface="Trebuchet MS"/>
                <a:sym typeface="Trebuchet MS"/>
              </a:rPr>
              <a:t>(</a:t>
            </a:r>
            <a:r>
              <a:rPr lang="ko-KR" altLang="en-US" sz="1900" dirty="0">
                <a:latin typeface="Trebuchet MS"/>
                <a:ea typeface="Trebuchet MS"/>
                <a:cs typeface="Trebuchet MS"/>
                <a:sym typeface="Trebuchet MS"/>
              </a:rPr>
              <a:t>원래 </a:t>
            </a:r>
            <a:r>
              <a:rPr lang="ko-KR" altLang="en-US" sz="1900" dirty="0" err="1">
                <a:latin typeface="Trebuchet MS"/>
                <a:ea typeface="Trebuchet MS"/>
                <a:cs typeface="Trebuchet MS"/>
                <a:sym typeface="Trebuchet MS"/>
              </a:rPr>
              <a:t>정답셋</a:t>
            </a:r>
            <a:r>
              <a:rPr lang="en-US" altLang="ko-KR" sz="1900" dirty="0">
                <a:latin typeface="Trebuchet MS"/>
                <a:ea typeface="Trebuchet MS"/>
                <a:cs typeface="Trebuchet MS"/>
                <a:sym typeface="Trebuchet MS"/>
              </a:rPr>
              <a:t>)</a:t>
            </a:r>
            <a:r>
              <a:rPr lang="ko-KR" altLang="en-US" sz="1900" dirty="0">
                <a:latin typeface="Trebuchet MS"/>
                <a:ea typeface="Trebuchet MS"/>
                <a:cs typeface="Trebuchet MS"/>
                <a:sym typeface="Trebuchet MS"/>
              </a:rPr>
              <a:t>와 일치하는 정도를 측정합니다</a:t>
            </a:r>
            <a:endParaRPr sz="1900" dirty="0">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527"/>
        <p:cNvGrpSpPr/>
        <p:nvPr/>
      </p:nvGrpSpPr>
      <p:grpSpPr>
        <a:xfrm>
          <a:off x="0" y="0"/>
          <a:ext cx="0" cy="0"/>
          <a:chOff x="0" y="0"/>
          <a:chExt cx="0" cy="0"/>
        </a:xfrm>
      </p:grpSpPr>
      <p:sp>
        <p:nvSpPr>
          <p:cNvPr id="528" name="Google Shape;528;p53"/>
          <p:cNvSpPr txBox="1">
            <a:spLocks noGrp="1"/>
          </p:cNvSpPr>
          <p:nvPr>
            <p:ph type="title"/>
          </p:nvPr>
        </p:nvSpPr>
        <p:spPr>
          <a:xfrm>
            <a:off x="916939" y="623315"/>
            <a:ext cx="74061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Unsupervised Cluster Evaluation</a:t>
            </a:r>
            <a:endParaRPr sz="3900">
              <a:latin typeface="Trebuchet MS"/>
              <a:ea typeface="Trebuchet MS"/>
              <a:cs typeface="Trebuchet MS"/>
              <a:sym typeface="Trebuchet MS"/>
            </a:endParaRPr>
          </a:p>
        </p:txBody>
      </p:sp>
      <p:sp>
        <p:nvSpPr>
          <p:cNvPr id="529" name="Google Shape;529;p53"/>
          <p:cNvSpPr txBox="1"/>
          <p:nvPr/>
        </p:nvSpPr>
        <p:spPr>
          <a:xfrm>
            <a:off x="916950" y="1807975"/>
            <a:ext cx="9806100" cy="4183068"/>
          </a:xfrm>
          <a:prstGeom prst="rect">
            <a:avLst/>
          </a:prstGeom>
          <a:noFill/>
          <a:ln>
            <a:noFill/>
          </a:ln>
        </p:spPr>
        <p:txBody>
          <a:bodyPr spcFirstLastPara="1" wrap="square" lIns="0" tIns="63500" rIns="0" bIns="0" anchor="t" anchorCtr="0">
            <a:spAutoFit/>
          </a:bodyPr>
          <a:lstStyle/>
          <a:p>
            <a:pPr marL="241300" marR="5080" lvl="0" indent="-228600" algn="l" rtl="0">
              <a:lnSpc>
                <a:spcPct val="107142"/>
              </a:lnSpc>
              <a:spcBef>
                <a:spcPts val="0"/>
              </a:spcBef>
              <a:spcAft>
                <a:spcPts val="0"/>
              </a:spcAft>
              <a:buNone/>
            </a:pPr>
            <a:r>
              <a:rPr lang="en-US" sz="2300" dirty="0">
                <a:latin typeface="Trebuchet MS"/>
                <a:ea typeface="Trebuchet MS"/>
                <a:cs typeface="Trebuchet MS"/>
                <a:sym typeface="Trebuchet MS"/>
              </a:rPr>
              <a:t>• Unsupervised measures are often called internal </a:t>
            </a:r>
            <a:r>
              <a:rPr lang="en-US" sz="2300" u="sng" dirty="0">
                <a:latin typeface="Trebuchet MS"/>
                <a:ea typeface="Trebuchet MS"/>
                <a:cs typeface="Trebuchet MS"/>
                <a:sym typeface="Trebuchet MS"/>
              </a:rPr>
              <a:t>indices</a:t>
            </a:r>
            <a:r>
              <a:rPr lang="en-US" sz="2300" dirty="0">
                <a:latin typeface="Trebuchet MS"/>
                <a:ea typeface="Trebuchet MS"/>
                <a:cs typeface="Trebuchet MS"/>
                <a:sym typeface="Trebuchet MS"/>
              </a:rPr>
              <a:t> because they  use only information present in the data set.)</a:t>
            </a:r>
          </a:p>
          <a:p>
            <a:pPr marL="241300" marR="5080" lvl="0" indent="-228600" algn="l" rtl="0">
              <a:lnSpc>
                <a:spcPct val="107142"/>
              </a:lnSpc>
              <a:spcBef>
                <a:spcPts val="0"/>
              </a:spcBef>
              <a:spcAft>
                <a:spcPts val="0"/>
              </a:spcAft>
              <a:buNone/>
            </a:pPr>
            <a:r>
              <a:rPr lang="en-US" sz="2300" dirty="0">
                <a:latin typeface="Trebuchet MS"/>
                <a:ea typeface="Trebuchet MS"/>
                <a:cs typeface="Trebuchet MS"/>
                <a:sym typeface="Trebuchet MS"/>
              </a:rPr>
              <a:t>	(Indices</a:t>
            </a:r>
            <a:r>
              <a:rPr lang="ko-KR" altLang="en-US" sz="2300" dirty="0">
                <a:latin typeface="Trebuchet MS"/>
                <a:ea typeface="Trebuchet MS"/>
                <a:cs typeface="Trebuchet MS"/>
                <a:sym typeface="Trebuchet MS"/>
              </a:rPr>
              <a:t> 라고도 불리기도 한다</a:t>
            </a:r>
            <a:r>
              <a:rPr lang="en-US" altLang="ko-KR" sz="2300" dirty="0">
                <a:latin typeface="Trebuchet MS"/>
                <a:ea typeface="Trebuchet MS"/>
                <a:cs typeface="Trebuchet MS"/>
                <a:sym typeface="Trebuchet MS"/>
              </a:rPr>
              <a:t>. </a:t>
            </a:r>
            <a:endParaRPr sz="2300" dirty="0">
              <a:latin typeface="Trebuchet MS"/>
              <a:ea typeface="Trebuchet MS"/>
              <a:cs typeface="Trebuchet MS"/>
              <a:sym typeface="Trebuchet MS"/>
            </a:endParaRPr>
          </a:p>
          <a:p>
            <a:pPr marL="0" marR="0" lvl="0" indent="0" algn="l" rtl="0">
              <a:lnSpc>
                <a:spcPct val="100000"/>
              </a:lnSpc>
              <a:spcBef>
                <a:spcPts val="10"/>
              </a:spcBef>
              <a:spcAft>
                <a:spcPts val="0"/>
              </a:spcAft>
              <a:buNone/>
            </a:pPr>
            <a:endParaRPr sz="3450" dirty="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Cluster cohesion (compactness, tightness) </a:t>
            </a:r>
            <a:r>
              <a:rPr lang="ko-KR" altLang="en-US" sz="2300" dirty="0">
                <a:latin typeface="Trebuchet MS"/>
                <a:ea typeface="Trebuchet MS"/>
                <a:cs typeface="Trebuchet MS"/>
                <a:sym typeface="Trebuchet MS"/>
              </a:rPr>
              <a:t>응집력 </a:t>
            </a:r>
            <a:r>
              <a:rPr lang="en-US" altLang="ko-KR" sz="2300" dirty="0">
                <a:latin typeface="Trebuchet MS"/>
                <a:ea typeface="Trebuchet MS"/>
                <a:cs typeface="Trebuchet MS"/>
                <a:sym typeface="Trebuchet MS"/>
              </a:rPr>
              <a:t>(</a:t>
            </a:r>
            <a:r>
              <a:rPr lang="ko-KR" altLang="en-US" sz="2300" dirty="0" err="1">
                <a:latin typeface="Trebuchet MS"/>
                <a:ea typeface="Trebuchet MS"/>
                <a:cs typeface="Trebuchet MS"/>
                <a:sym typeface="Trebuchet MS"/>
              </a:rPr>
              <a:t>컴팩트함</a:t>
            </a:r>
            <a:r>
              <a:rPr lang="en-US" altLang="ko-KR" sz="2300" dirty="0">
                <a:latin typeface="Trebuchet MS"/>
                <a:ea typeface="Trebuchet MS"/>
                <a:cs typeface="Trebuchet MS"/>
                <a:sym typeface="Trebuchet MS"/>
              </a:rPr>
              <a:t>, </a:t>
            </a:r>
            <a:r>
              <a:rPr lang="ko-KR" altLang="en-US" sz="2300" dirty="0">
                <a:latin typeface="Trebuchet MS"/>
                <a:ea typeface="Trebuchet MS"/>
                <a:cs typeface="Trebuchet MS"/>
                <a:sym typeface="Trebuchet MS"/>
              </a:rPr>
              <a:t>견고함</a:t>
            </a:r>
            <a:r>
              <a:rPr lang="en-US" altLang="ko-KR" sz="2300" dirty="0">
                <a:latin typeface="Trebuchet MS"/>
                <a:ea typeface="Trebuchet MS"/>
                <a:cs typeface="Trebuchet MS"/>
                <a:sym typeface="Trebuchet MS"/>
              </a:rPr>
              <a:t>)</a:t>
            </a:r>
            <a:endParaRPr sz="2300" dirty="0">
              <a:latin typeface="Trebuchet MS"/>
              <a:ea typeface="Trebuchet MS"/>
              <a:cs typeface="Trebuchet MS"/>
              <a:sym typeface="Trebuchet MS"/>
            </a:endParaRPr>
          </a:p>
          <a:p>
            <a:pPr marL="469900" marR="0" lvl="0" indent="0" algn="l" rtl="0">
              <a:lnSpc>
                <a:spcPct val="100000"/>
              </a:lnSpc>
              <a:spcBef>
                <a:spcPts val="254"/>
              </a:spcBef>
              <a:spcAft>
                <a:spcPts val="0"/>
              </a:spcAft>
              <a:buNone/>
            </a:pPr>
            <a:r>
              <a:rPr lang="en-US" sz="1900" dirty="0">
                <a:latin typeface="Trebuchet MS"/>
                <a:ea typeface="Trebuchet MS"/>
                <a:cs typeface="Trebuchet MS"/>
                <a:sym typeface="Trebuchet MS"/>
              </a:rPr>
              <a:t>• Determines </a:t>
            </a:r>
            <a:r>
              <a:rPr lang="en-US" sz="1900" u="sng" dirty="0">
                <a:latin typeface="Trebuchet MS"/>
                <a:ea typeface="Trebuchet MS"/>
                <a:cs typeface="Trebuchet MS"/>
                <a:sym typeface="Trebuchet MS"/>
              </a:rPr>
              <a:t>how closely related</a:t>
            </a:r>
            <a:r>
              <a:rPr lang="en-US" sz="1900" dirty="0">
                <a:latin typeface="Trebuchet MS"/>
                <a:ea typeface="Trebuchet MS"/>
                <a:cs typeface="Trebuchet MS"/>
                <a:sym typeface="Trebuchet MS"/>
              </a:rPr>
              <a:t> the objects in a cluster.</a:t>
            </a:r>
          </a:p>
          <a:p>
            <a:pPr marL="469900" marR="0" lvl="0" indent="0" algn="l" rtl="0">
              <a:lnSpc>
                <a:spcPct val="100000"/>
              </a:lnSpc>
              <a:spcBef>
                <a:spcPts val="254"/>
              </a:spcBef>
              <a:spcAft>
                <a:spcPts val="0"/>
              </a:spcAft>
              <a:buNone/>
            </a:pPr>
            <a:r>
              <a:rPr lang="ko-KR" altLang="en-US" sz="1900" dirty="0">
                <a:latin typeface="Trebuchet MS"/>
                <a:ea typeface="Trebuchet MS"/>
                <a:cs typeface="Trebuchet MS"/>
                <a:sym typeface="Trebuchet MS"/>
              </a:rPr>
              <a:t>클러스터 개체가 얼마나 밀접하게 관련되어 있는지를 결정합니다</a:t>
            </a:r>
            <a:r>
              <a:rPr lang="en-US" altLang="ko-KR" sz="1900" dirty="0">
                <a:latin typeface="Trebuchet MS"/>
                <a:ea typeface="Trebuchet MS"/>
                <a:cs typeface="Trebuchet MS"/>
                <a:sym typeface="Trebuchet MS"/>
              </a:rPr>
              <a:t>. </a:t>
            </a:r>
            <a:endParaRPr sz="1900" dirty="0">
              <a:latin typeface="Trebuchet MS"/>
              <a:ea typeface="Trebuchet MS"/>
              <a:cs typeface="Trebuchet MS"/>
              <a:sym typeface="Trebuchet MS"/>
            </a:endParaRPr>
          </a:p>
          <a:p>
            <a:pPr marL="0" marR="0" lvl="0" indent="0" algn="l" rtl="0">
              <a:lnSpc>
                <a:spcPct val="100000"/>
              </a:lnSpc>
              <a:spcBef>
                <a:spcPts val="50"/>
              </a:spcBef>
              <a:spcAft>
                <a:spcPts val="0"/>
              </a:spcAft>
              <a:buNone/>
            </a:pPr>
            <a:endParaRPr sz="2650" dirty="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US" sz="2300" dirty="0">
                <a:latin typeface="Trebuchet MS"/>
                <a:ea typeface="Trebuchet MS"/>
                <a:cs typeface="Trebuchet MS"/>
                <a:sym typeface="Trebuchet MS"/>
              </a:rPr>
              <a:t>• Cluster separation (isolation) </a:t>
            </a:r>
            <a:r>
              <a:rPr lang="ko-KR" altLang="en-US" sz="2300" dirty="0">
                <a:latin typeface="Trebuchet MS"/>
                <a:ea typeface="Trebuchet MS"/>
                <a:cs typeface="Trebuchet MS"/>
                <a:sym typeface="Trebuchet MS"/>
              </a:rPr>
              <a:t>분리</a:t>
            </a:r>
            <a:r>
              <a:rPr lang="en-US" altLang="ko-KR" sz="2300" dirty="0">
                <a:latin typeface="Trebuchet MS"/>
                <a:ea typeface="Trebuchet MS"/>
                <a:cs typeface="Trebuchet MS"/>
                <a:sym typeface="Trebuchet MS"/>
              </a:rPr>
              <a:t>/</a:t>
            </a:r>
            <a:r>
              <a:rPr lang="ko-KR" altLang="en-US" sz="2300" dirty="0">
                <a:latin typeface="Trebuchet MS"/>
                <a:ea typeface="Trebuchet MS"/>
                <a:cs typeface="Trebuchet MS"/>
                <a:sym typeface="Trebuchet MS"/>
              </a:rPr>
              <a:t>격리</a:t>
            </a:r>
            <a:endParaRPr sz="2300" dirty="0">
              <a:latin typeface="Trebuchet MS"/>
              <a:ea typeface="Trebuchet MS"/>
              <a:cs typeface="Trebuchet MS"/>
              <a:sym typeface="Trebuchet MS"/>
            </a:endParaRPr>
          </a:p>
          <a:p>
            <a:pPr marL="469900" marR="0" lvl="0" indent="0" algn="l" rtl="0">
              <a:lnSpc>
                <a:spcPct val="100000"/>
              </a:lnSpc>
              <a:spcBef>
                <a:spcPts val="259"/>
              </a:spcBef>
              <a:spcAft>
                <a:spcPts val="0"/>
              </a:spcAft>
              <a:buNone/>
            </a:pPr>
            <a:r>
              <a:rPr lang="en-US" sz="1900" dirty="0">
                <a:latin typeface="Trebuchet MS"/>
                <a:ea typeface="Trebuchet MS"/>
                <a:cs typeface="Trebuchet MS"/>
                <a:sym typeface="Trebuchet MS"/>
              </a:rPr>
              <a:t>• Determines </a:t>
            </a:r>
            <a:r>
              <a:rPr lang="en-US" sz="1900" u="sng" dirty="0">
                <a:latin typeface="Trebuchet MS"/>
                <a:ea typeface="Trebuchet MS"/>
                <a:cs typeface="Trebuchet MS"/>
                <a:sym typeface="Trebuchet MS"/>
              </a:rPr>
              <a:t>how distinct or well-separated</a:t>
            </a:r>
            <a:r>
              <a:rPr lang="en-US" sz="1900" dirty="0">
                <a:latin typeface="Trebuchet MS"/>
                <a:ea typeface="Trebuchet MS"/>
                <a:cs typeface="Trebuchet MS"/>
                <a:sym typeface="Trebuchet MS"/>
              </a:rPr>
              <a:t> a cluster is from other clusters.</a:t>
            </a:r>
          </a:p>
          <a:p>
            <a:pPr marL="469900" marR="0" lvl="0" indent="0" algn="l" rtl="0">
              <a:lnSpc>
                <a:spcPct val="100000"/>
              </a:lnSpc>
              <a:spcBef>
                <a:spcPts val="259"/>
              </a:spcBef>
              <a:spcAft>
                <a:spcPts val="0"/>
              </a:spcAft>
              <a:buNone/>
            </a:pPr>
            <a:r>
              <a:rPr lang="ko-KR" altLang="en-US" sz="1900" dirty="0">
                <a:latin typeface="Trebuchet MS"/>
                <a:ea typeface="Trebuchet MS"/>
                <a:cs typeface="Trebuchet MS"/>
                <a:sym typeface="Trebuchet MS"/>
              </a:rPr>
              <a:t>한 클러스터가 다른 클러스터와 얼마나 구별되고 잘 분리되는지를 결정</a:t>
            </a:r>
            <a:endParaRPr sz="1900" dirty="0">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33"/>
        <p:cNvGrpSpPr/>
        <p:nvPr/>
      </p:nvGrpSpPr>
      <p:grpSpPr>
        <a:xfrm>
          <a:off x="0" y="0"/>
          <a:ext cx="0" cy="0"/>
          <a:chOff x="0" y="0"/>
          <a:chExt cx="0" cy="0"/>
        </a:xfrm>
      </p:grpSpPr>
      <p:sp>
        <p:nvSpPr>
          <p:cNvPr id="534" name="Google Shape;534;p54"/>
          <p:cNvSpPr txBox="1">
            <a:spLocks noGrp="1"/>
          </p:cNvSpPr>
          <p:nvPr>
            <p:ph type="title"/>
          </p:nvPr>
        </p:nvSpPr>
        <p:spPr>
          <a:xfrm>
            <a:off x="916939" y="623315"/>
            <a:ext cx="10125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Cohesion and Separation (graph-based view)</a:t>
            </a:r>
            <a:endParaRPr sz="3900">
              <a:latin typeface="Trebuchet MS"/>
              <a:ea typeface="Trebuchet MS"/>
              <a:cs typeface="Trebuchet MS"/>
              <a:sym typeface="Trebuchet MS"/>
            </a:endParaRPr>
          </a:p>
        </p:txBody>
      </p:sp>
      <p:sp>
        <p:nvSpPr>
          <p:cNvPr id="535" name="Google Shape;535;p54"/>
          <p:cNvSpPr txBox="1"/>
          <p:nvPr/>
        </p:nvSpPr>
        <p:spPr>
          <a:xfrm>
            <a:off x="916950" y="1807975"/>
            <a:ext cx="8967600" cy="2263377"/>
          </a:xfrm>
          <a:prstGeom prst="rect">
            <a:avLst/>
          </a:prstGeom>
          <a:noFill/>
          <a:ln>
            <a:noFill/>
          </a:ln>
        </p:spPr>
        <p:txBody>
          <a:bodyPr spcFirstLastPara="1" wrap="square" lIns="0" tIns="63500" rIns="0" bIns="0" anchor="t" anchorCtr="0">
            <a:spAutoFit/>
          </a:bodyPr>
          <a:lstStyle/>
          <a:p>
            <a:pPr marL="241300" marR="5080" lvl="0" indent="-228600" algn="just" rtl="0">
              <a:lnSpc>
                <a:spcPct val="107142"/>
              </a:lnSpc>
              <a:spcBef>
                <a:spcPts val="0"/>
              </a:spcBef>
              <a:spcAft>
                <a:spcPts val="0"/>
              </a:spcAft>
              <a:buNone/>
            </a:pPr>
            <a:r>
              <a:rPr lang="en-US" sz="1800" dirty="0">
                <a:latin typeface="Trebuchet MS"/>
                <a:ea typeface="Trebuchet MS"/>
                <a:cs typeface="Trebuchet MS"/>
                <a:sym typeface="Trebuchet MS"/>
              </a:rPr>
              <a:t>• Cohesion of a cluster can be defined as the sum of the weights of the  links that connect points within the cluster.</a:t>
            </a:r>
            <a:endParaRPr sz="1800" dirty="0">
              <a:latin typeface="Trebuchet MS"/>
              <a:ea typeface="Trebuchet MS"/>
              <a:cs typeface="Trebuchet MS"/>
              <a:sym typeface="Trebuchet MS"/>
            </a:endParaRPr>
          </a:p>
          <a:p>
            <a:pPr marL="241300" marR="105410" lvl="0" indent="-228600" algn="just">
              <a:lnSpc>
                <a:spcPct val="90700"/>
              </a:lnSpc>
              <a:spcBef>
                <a:spcPts val="919"/>
              </a:spcBef>
            </a:pPr>
            <a:r>
              <a:rPr lang="en-US" sz="1800" dirty="0">
                <a:latin typeface="Trebuchet MS"/>
                <a:ea typeface="Trebuchet MS"/>
                <a:cs typeface="Trebuchet MS"/>
                <a:sym typeface="Trebuchet MS"/>
              </a:rPr>
              <a:t>• Separation between two clusters can be measured by the sum of the  weights of the links from points in one cluster to points in the other  cluster.</a:t>
            </a:r>
            <a:r>
              <a:rPr lang="ko-KR" altLang="en-US" sz="1800" dirty="0">
                <a:latin typeface="Trebuchet MS"/>
                <a:ea typeface="Trebuchet MS"/>
                <a:cs typeface="Trebuchet MS"/>
                <a:sym typeface="Trebuchet MS"/>
              </a:rPr>
              <a:t> </a:t>
            </a:r>
            <a:endParaRPr lang="en-US" altLang="ko-KR" sz="1800" dirty="0">
              <a:latin typeface="Trebuchet MS"/>
              <a:ea typeface="Trebuchet MS"/>
              <a:cs typeface="Trebuchet MS"/>
              <a:sym typeface="Trebuchet MS"/>
            </a:endParaRPr>
          </a:p>
          <a:p>
            <a:pPr marL="241300" marR="105410" lvl="0" indent="-228600" algn="just">
              <a:lnSpc>
                <a:spcPct val="90700"/>
              </a:lnSpc>
              <a:spcBef>
                <a:spcPts val="919"/>
              </a:spcBef>
            </a:pPr>
            <a:r>
              <a:rPr lang="en-US" altLang="ko-KR" sz="1800" dirty="0">
                <a:latin typeface="Trebuchet MS"/>
                <a:ea typeface="Trebuchet MS"/>
                <a:cs typeface="Trebuchet MS"/>
                <a:sym typeface="Trebuchet MS"/>
              </a:rPr>
              <a:t>• </a:t>
            </a:r>
            <a:r>
              <a:rPr lang="ko-KR" altLang="en-US" sz="1800" dirty="0">
                <a:latin typeface="Trebuchet MS"/>
                <a:ea typeface="Trebuchet MS"/>
                <a:cs typeface="Trebuchet MS"/>
                <a:sym typeface="Trebuchet MS"/>
              </a:rPr>
              <a:t>클러스터의 응집력</a:t>
            </a:r>
            <a:r>
              <a:rPr lang="en-US" altLang="ko-KR" sz="1800" dirty="0">
                <a:latin typeface="Trebuchet MS"/>
                <a:ea typeface="Trebuchet MS"/>
                <a:cs typeface="Trebuchet MS"/>
                <a:sym typeface="Trebuchet MS"/>
              </a:rPr>
              <a:t>:</a:t>
            </a:r>
            <a:r>
              <a:rPr lang="ko-KR" altLang="en-US" sz="1800" dirty="0">
                <a:latin typeface="Trebuchet MS"/>
                <a:ea typeface="Trebuchet MS"/>
                <a:cs typeface="Trebuchet MS"/>
                <a:sym typeface="Trebuchet MS"/>
              </a:rPr>
              <a:t> 클러스터 내의 포인트를 연결하는 링크의 가중치의 합</a:t>
            </a:r>
            <a:endParaRPr lang="en-US" altLang="ko-KR" sz="1800" dirty="0">
              <a:latin typeface="Trebuchet MS"/>
              <a:ea typeface="Trebuchet MS"/>
              <a:cs typeface="Trebuchet MS"/>
              <a:sym typeface="Trebuchet MS"/>
            </a:endParaRPr>
          </a:p>
          <a:p>
            <a:pPr marL="241300" marR="105410" lvl="0" indent="-228600" algn="just">
              <a:lnSpc>
                <a:spcPct val="90700"/>
              </a:lnSpc>
              <a:spcBef>
                <a:spcPts val="919"/>
              </a:spcBef>
            </a:pPr>
            <a:r>
              <a:rPr lang="en-US" altLang="ko-KR" sz="1800" dirty="0">
                <a:latin typeface="Trebuchet MS"/>
                <a:ea typeface="Trebuchet MS"/>
                <a:cs typeface="Trebuchet MS"/>
                <a:sym typeface="Trebuchet MS"/>
              </a:rPr>
              <a:t>.• </a:t>
            </a:r>
            <a:r>
              <a:rPr lang="ko-KR" altLang="en-US" sz="1800" dirty="0">
                <a:latin typeface="Trebuchet MS"/>
                <a:ea typeface="Trebuchet MS"/>
                <a:cs typeface="Trebuchet MS"/>
                <a:sym typeface="Trebuchet MS"/>
              </a:rPr>
              <a:t>두 클러스터 간의 분리</a:t>
            </a:r>
            <a:r>
              <a:rPr lang="en-US" altLang="ko-KR" sz="1800" dirty="0">
                <a:latin typeface="Trebuchet MS"/>
                <a:ea typeface="Trebuchet MS"/>
                <a:cs typeface="Trebuchet MS"/>
                <a:sym typeface="Trebuchet MS"/>
              </a:rPr>
              <a:t>:</a:t>
            </a:r>
            <a:r>
              <a:rPr lang="ko-KR" altLang="en-US" sz="1800" dirty="0">
                <a:latin typeface="Trebuchet MS"/>
                <a:ea typeface="Trebuchet MS"/>
                <a:cs typeface="Trebuchet MS"/>
                <a:sym typeface="Trebuchet MS"/>
              </a:rPr>
              <a:t> 한 클러스터의 포인트에서 다른 클러스터의 포인트까지의 링크 가중치의 합</a:t>
            </a:r>
            <a:endParaRPr sz="1800" dirty="0">
              <a:latin typeface="Trebuchet MS"/>
              <a:ea typeface="Trebuchet MS"/>
              <a:cs typeface="Trebuchet MS"/>
              <a:sym typeface="Trebuchet MS"/>
            </a:endParaRPr>
          </a:p>
        </p:txBody>
      </p:sp>
      <p:grpSp>
        <p:nvGrpSpPr>
          <p:cNvPr id="536" name="Google Shape;536;p54"/>
          <p:cNvGrpSpPr/>
          <p:nvPr/>
        </p:nvGrpSpPr>
        <p:grpSpPr>
          <a:xfrm>
            <a:off x="27433" y="4191000"/>
            <a:ext cx="12164567" cy="2667000"/>
            <a:chOff x="24383" y="4191000"/>
            <a:chExt cx="12164567" cy="2667000"/>
          </a:xfrm>
        </p:grpSpPr>
        <p:pic>
          <p:nvPicPr>
            <p:cNvPr id="537" name="Google Shape;537;p54"/>
            <p:cNvPicPr preferRelativeResize="0"/>
            <p:nvPr/>
          </p:nvPicPr>
          <p:blipFill rotWithShape="1">
            <a:blip r:embed="rId3">
              <a:alphaModFix/>
            </a:blip>
            <a:srcRect/>
            <a:stretch/>
          </p:blipFill>
          <p:spPr>
            <a:xfrm>
              <a:off x="24383" y="4965191"/>
              <a:ext cx="4575048" cy="1530095"/>
            </a:xfrm>
            <a:prstGeom prst="rect">
              <a:avLst/>
            </a:prstGeom>
            <a:noFill/>
            <a:ln>
              <a:noFill/>
            </a:ln>
          </p:spPr>
        </p:pic>
        <p:pic>
          <p:nvPicPr>
            <p:cNvPr id="538" name="Google Shape;538;p54"/>
            <p:cNvPicPr preferRelativeResize="0"/>
            <p:nvPr/>
          </p:nvPicPr>
          <p:blipFill rotWithShape="1">
            <a:blip r:embed="rId4">
              <a:alphaModFix/>
            </a:blip>
            <a:srcRect/>
            <a:stretch/>
          </p:blipFill>
          <p:spPr>
            <a:xfrm>
              <a:off x="4596383" y="4191000"/>
              <a:ext cx="7592567" cy="26670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42"/>
        <p:cNvGrpSpPr/>
        <p:nvPr/>
      </p:nvGrpSpPr>
      <p:grpSpPr>
        <a:xfrm>
          <a:off x="0" y="0"/>
          <a:ext cx="0" cy="0"/>
          <a:chOff x="0" y="0"/>
          <a:chExt cx="0" cy="0"/>
        </a:xfrm>
      </p:grpSpPr>
      <p:sp>
        <p:nvSpPr>
          <p:cNvPr id="543" name="Google Shape;543;p55"/>
          <p:cNvSpPr txBox="1">
            <a:spLocks noGrp="1"/>
          </p:cNvSpPr>
          <p:nvPr>
            <p:ph type="title"/>
          </p:nvPr>
        </p:nvSpPr>
        <p:spPr>
          <a:xfrm>
            <a:off x="916950" y="321575"/>
            <a:ext cx="11094900" cy="684900"/>
          </a:xfrm>
          <a:prstGeom prst="rect">
            <a:avLst/>
          </a:prstGeom>
          <a:noFill/>
          <a:ln>
            <a:noFill/>
          </a:ln>
        </p:spPr>
        <p:txBody>
          <a:bodyPr spcFirstLastPara="1" wrap="square" lIns="0" tIns="83800" rIns="0" bIns="0" anchor="t" anchorCtr="0">
            <a:spAutoFit/>
          </a:bodyPr>
          <a:lstStyle/>
          <a:p>
            <a:pPr marL="12700" marR="5080" lvl="0" indent="0" algn="l" rtl="0">
              <a:lnSpc>
                <a:spcPct val="109090"/>
              </a:lnSpc>
              <a:spcBef>
                <a:spcPts val="0"/>
              </a:spcBef>
              <a:spcAft>
                <a:spcPts val="0"/>
              </a:spcAft>
              <a:buNone/>
            </a:pPr>
            <a:r>
              <a:rPr lang="en-US" sz="3900">
                <a:latin typeface="Trebuchet MS"/>
                <a:ea typeface="Trebuchet MS"/>
                <a:cs typeface="Trebuchet MS"/>
                <a:sym typeface="Trebuchet MS"/>
              </a:rPr>
              <a:t>Cohesion and Separation (prototype-based  view)</a:t>
            </a:r>
            <a:endParaRPr sz="3900">
              <a:latin typeface="Trebuchet MS"/>
              <a:ea typeface="Trebuchet MS"/>
              <a:cs typeface="Trebuchet MS"/>
              <a:sym typeface="Trebuchet MS"/>
            </a:endParaRPr>
          </a:p>
        </p:txBody>
      </p:sp>
      <p:sp>
        <p:nvSpPr>
          <p:cNvPr id="544" name="Google Shape;544;p55"/>
          <p:cNvSpPr txBox="1"/>
          <p:nvPr/>
        </p:nvSpPr>
        <p:spPr>
          <a:xfrm>
            <a:off x="805601" y="1400846"/>
            <a:ext cx="9002100" cy="2622513"/>
          </a:xfrm>
          <a:prstGeom prst="rect">
            <a:avLst/>
          </a:prstGeom>
          <a:noFill/>
          <a:ln>
            <a:noFill/>
          </a:ln>
        </p:spPr>
        <p:txBody>
          <a:bodyPr spcFirstLastPara="1" wrap="square" lIns="0" tIns="63500" rIns="0" bIns="0" anchor="t" anchorCtr="0">
            <a:spAutoFit/>
          </a:bodyPr>
          <a:lstStyle/>
          <a:p>
            <a:pPr marL="241300" marR="168275" lvl="0" indent="-228600" algn="l" rtl="0">
              <a:lnSpc>
                <a:spcPct val="107142"/>
              </a:lnSpc>
              <a:spcBef>
                <a:spcPts val="0"/>
              </a:spcBef>
              <a:spcAft>
                <a:spcPts val="0"/>
              </a:spcAft>
              <a:buNone/>
            </a:pPr>
            <a:r>
              <a:rPr lang="en-US" sz="2200" dirty="0">
                <a:latin typeface="Trebuchet MS"/>
                <a:ea typeface="Trebuchet MS"/>
                <a:cs typeface="Trebuchet MS"/>
                <a:sym typeface="Trebuchet MS"/>
              </a:rPr>
              <a:t>• Cohesion of a cluster can be defined as the sum of the proximities  </a:t>
            </a:r>
            <a:r>
              <a:rPr lang="en-US" sz="2200" u="sng" dirty="0">
                <a:latin typeface="Trebuchet MS"/>
                <a:ea typeface="Trebuchet MS"/>
                <a:cs typeface="Trebuchet MS"/>
                <a:sym typeface="Trebuchet MS"/>
              </a:rPr>
              <a:t>with respect to the prototype</a:t>
            </a:r>
            <a:r>
              <a:rPr lang="en-US" sz="2200" dirty="0">
                <a:latin typeface="Trebuchet MS"/>
                <a:ea typeface="Trebuchet MS"/>
                <a:cs typeface="Trebuchet MS"/>
                <a:sym typeface="Trebuchet MS"/>
              </a:rPr>
              <a:t> (centroid or medoid) of the cluster.</a:t>
            </a:r>
            <a:endParaRPr sz="2200" dirty="0">
              <a:latin typeface="Trebuchet MS"/>
              <a:ea typeface="Trebuchet MS"/>
              <a:cs typeface="Trebuchet MS"/>
              <a:sym typeface="Trebuchet MS"/>
            </a:endParaRPr>
          </a:p>
          <a:p>
            <a:pPr marL="241300" marR="5080" lvl="0" indent="-228600" algn="l" rtl="0">
              <a:lnSpc>
                <a:spcPct val="107142"/>
              </a:lnSpc>
              <a:spcBef>
                <a:spcPts val="1005"/>
              </a:spcBef>
              <a:spcAft>
                <a:spcPts val="0"/>
              </a:spcAft>
              <a:buNone/>
            </a:pPr>
            <a:r>
              <a:rPr lang="en-US" sz="2200" dirty="0">
                <a:latin typeface="Trebuchet MS"/>
                <a:ea typeface="Trebuchet MS"/>
                <a:cs typeface="Trebuchet MS"/>
                <a:sym typeface="Trebuchet MS"/>
              </a:rPr>
              <a:t>• Separation between two clusters can be measured by the proximity  of the </a:t>
            </a:r>
            <a:r>
              <a:rPr lang="en-US" sz="2200" u="sng" dirty="0">
                <a:latin typeface="Trebuchet MS"/>
                <a:ea typeface="Trebuchet MS"/>
                <a:cs typeface="Trebuchet MS"/>
                <a:sym typeface="Trebuchet MS"/>
              </a:rPr>
              <a:t>two cluster prototypes</a:t>
            </a:r>
            <a:r>
              <a:rPr lang="en-US" sz="2200" dirty="0">
                <a:latin typeface="Trebuchet MS"/>
                <a:ea typeface="Trebuchet MS"/>
                <a:cs typeface="Trebuchet MS"/>
                <a:sym typeface="Trebuchet MS"/>
              </a:rPr>
              <a:t>.</a:t>
            </a:r>
          </a:p>
          <a:p>
            <a:pPr marL="241300" marR="5080" lvl="0" indent="-228600" algn="l" rtl="0">
              <a:lnSpc>
                <a:spcPct val="107142"/>
              </a:lnSpc>
              <a:spcBef>
                <a:spcPts val="1005"/>
              </a:spcBef>
              <a:spcAft>
                <a:spcPts val="0"/>
              </a:spcAft>
              <a:buNone/>
            </a:pPr>
            <a:r>
              <a:rPr lang="ko-KR" altLang="en-US" sz="2200" dirty="0">
                <a:latin typeface="Trebuchet MS"/>
                <a:ea typeface="Trebuchet MS"/>
                <a:cs typeface="Trebuchet MS"/>
                <a:sym typeface="Trebuchet MS"/>
              </a:rPr>
              <a:t>응집력 </a:t>
            </a: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원형에 대한 접근성의 합</a:t>
            </a:r>
            <a:endParaRPr lang="en-US" altLang="ko-KR" sz="2200" dirty="0">
              <a:latin typeface="Trebuchet MS"/>
              <a:ea typeface="Trebuchet MS"/>
              <a:cs typeface="Trebuchet MS"/>
              <a:sym typeface="Trebuchet MS"/>
            </a:endParaRPr>
          </a:p>
          <a:p>
            <a:pPr marL="241300" marR="5080" lvl="0" indent="-228600" algn="l" rtl="0">
              <a:lnSpc>
                <a:spcPct val="107142"/>
              </a:lnSpc>
              <a:spcBef>
                <a:spcPts val="1005"/>
              </a:spcBef>
              <a:spcAft>
                <a:spcPts val="0"/>
              </a:spcAft>
              <a:buNone/>
            </a:pPr>
            <a:r>
              <a:rPr lang="ko-KR" altLang="en-US" sz="2200" dirty="0">
                <a:latin typeface="Trebuchet MS"/>
                <a:ea typeface="Trebuchet MS"/>
                <a:cs typeface="Trebuchet MS"/>
                <a:sym typeface="Trebuchet MS"/>
              </a:rPr>
              <a:t>분리 </a:t>
            </a: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두 클러스터 프로토타입의 근접성으로 측정</a:t>
            </a:r>
            <a:endParaRPr sz="2200" dirty="0">
              <a:latin typeface="Trebuchet MS"/>
              <a:ea typeface="Trebuchet MS"/>
              <a:cs typeface="Trebuchet MS"/>
              <a:sym typeface="Trebuchet MS"/>
            </a:endParaRPr>
          </a:p>
        </p:txBody>
      </p:sp>
      <p:sp>
        <p:nvSpPr>
          <p:cNvPr id="545" name="Google Shape;545;p55"/>
          <p:cNvSpPr txBox="1"/>
          <p:nvPr/>
        </p:nvSpPr>
        <p:spPr>
          <a:xfrm>
            <a:off x="167651" y="6066975"/>
            <a:ext cx="5139000" cy="5451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1600">
                <a:latin typeface="Trebuchet MS"/>
                <a:ea typeface="Trebuchet MS"/>
                <a:cs typeface="Trebuchet MS"/>
                <a:sym typeface="Trebuchet MS"/>
              </a:rPr>
              <a:t>𝑐</a:t>
            </a:r>
            <a:r>
              <a:rPr lang="en-US" sz="1800" baseline="-25000">
                <a:latin typeface="Trebuchet MS"/>
                <a:ea typeface="Trebuchet MS"/>
                <a:cs typeface="Trebuchet MS"/>
                <a:sym typeface="Trebuchet MS"/>
              </a:rPr>
              <a:t>i </a:t>
            </a:r>
            <a:r>
              <a:rPr lang="en-US" sz="1600">
                <a:latin typeface="Trebuchet MS"/>
                <a:ea typeface="Trebuchet MS"/>
                <a:cs typeface="Trebuchet MS"/>
                <a:sym typeface="Trebuchet MS"/>
              </a:rPr>
              <a:t>is the prototype (centroid) of cluster 𝐶</a:t>
            </a:r>
            <a:r>
              <a:rPr lang="en-US" sz="1800" baseline="-25000">
                <a:latin typeface="Trebuchet MS"/>
                <a:ea typeface="Trebuchet MS"/>
                <a:cs typeface="Trebuchet MS"/>
                <a:sym typeface="Trebuchet MS"/>
              </a:rPr>
              <a:t>i </a:t>
            </a:r>
            <a:r>
              <a:rPr lang="en-US" sz="1600">
                <a:latin typeface="Trebuchet MS"/>
                <a:ea typeface="Trebuchet MS"/>
                <a:cs typeface="Trebuchet MS"/>
                <a:sym typeface="Trebuchet MS"/>
              </a:rPr>
              <a:t>and</a:t>
            </a:r>
            <a:endParaRPr sz="1600">
              <a:latin typeface="Trebuchet MS"/>
              <a:ea typeface="Trebuchet MS"/>
              <a:cs typeface="Trebuchet MS"/>
              <a:sym typeface="Trebuchet MS"/>
            </a:endParaRPr>
          </a:p>
          <a:p>
            <a:pPr marL="38100" marR="0" lvl="0" indent="0" algn="l" rtl="0">
              <a:lnSpc>
                <a:spcPct val="100000"/>
              </a:lnSpc>
              <a:spcBef>
                <a:spcPts val="70"/>
              </a:spcBef>
              <a:spcAft>
                <a:spcPts val="0"/>
              </a:spcAft>
              <a:buNone/>
            </a:pPr>
            <a:r>
              <a:rPr lang="en-US" sz="1600">
                <a:latin typeface="Trebuchet MS"/>
                <a:ea typeface="Trebuchet MS"/>
                <a:cs typeface="Trebuchet MS"/>
                <a:sym typeface="Trebuchet MS"/>
              </a:rPr>
              <a:t>𝑐 is the overall prototype (centroid)</a:t>
            </a:r>
            <a:endParaRPr sz="1600">
              <a:latin typeface="Trebuchet MS"/>
              <a:ea typeface="Trebuchet MS"/>
              <a:cs typeface="Trebuchet MS"/>
              <a:sym typeface="Trebuchet MS"/>
            </a:endParaRPr>
          </a:p>
        </p:txBody>
      </p:sp>
      <p:grpSp>
        <p:nvGrpSpPr>
          <p:cNvPr id="546" name="Google Shape;546;p55"/>
          <p:cNvGrpSpPr/>
          <p:nvPr/>
        </p:nvGrpSpPr>
        <p:grpSpPr>
          <a:xfrm>
            <a:off x="167639" y="4023359"/>
            <a:ext cx="11981689" cy="2834640"/>
            <a:chOff x="167639" y="4023359"/>
            <a:chExt cx="11981689" cy="2834640"/>
          </a:xfrm>
        </p:grpSpPr>
        <p:pic>
          <p:nvPicPr>
            <p:cNvPr id="547" name="Google Shape;547;p55"/>
            <p:cNvPicPr preferRelativeResize="0"/>
            <p:nvPr/>
          </p:nvPicPr>
          <p:blipFill rotWithShape="1">
            <a:blip r:embed="rId3">
              <a:alphaModFix/>
            </a:blip>
            <a:srcRect/>
            <a:stretch/>
          </p:blipFill>
          <p:spPr>
            <a:xfrm>
              <a:off x="167639" y="4529327"/>
              <a:ext cx="4575048" cy="1295400"/>
            </a:xfrm>
            <a:prstGeom prst="rect">
              <a:avLst/>
            </a:prstGeom>
            <a:noFill/>
            <a:ln>
              <a:noFill/>
            </a:ln>
          </p:spPr>
        </p:pic>
        <p:pic>
          <p:nvPicPr>
            <p:cNvPr id="548" name="Google Shape;548;p55"/>
            <p:cNvPicPr preferRelativeResize="0"/>
            <p:nvPr/>
          </p:nvPicPr>
          <p:blipFill rotWithShape="1">
            <a:blip r:embed="rId4">
              <a:alphaModFix/>
            </a:blip>
            <a:srcRect/>
            <a:stretch/>
          </p:blipFill>
          <p:spPr>
            <a:xfrm>
              <a:off x="4538472" y="4023359"/>
              <a:ext cx="7610856" cy="283464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52"/>
        <p:cNvGrpSpPr/>
        <p:nvPr/>
      </p:nvGrpSpPr>
      <p:grpSpPr>
        <a:xfrm>
          <a:off x="0" y="0"/>
          <a:ext cx="0" cy="0"/>
          <a:chOff x="0" y="0"/>
          <a:chExt cx="0" cy="0"/>
        </a:xfrm>
      </p:grpSpPr>
      <p:sp>
        <p:nvSpPr>
          <p:cNvPr id="553" name="Google Shape;553;p56"/>
          <p:cNvSpPr txBox="1">
            <a:spLocks noGrp="1"/>
          </p:cNvSpPr>
          <p:nvPr>
            <p:ph type="title"/>
          </p:nvPr>
        </p:nvSpPr>
        <p:spPr>
          <a:xfrm>
            <a:off x="916939" y="623315"/>
            <a:ext cx="94680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Evaluating Individual Clusters and Objects</a:t>
            </a:r>
            <a:endParaRPr sz="3900">
              <a:latin typeface="Trebuchet MS"/>
              <a:ea typeface="Trebuchet MS"/>
              <a:cs typeface="Trebuchet MS"/>
              <a:sym typeface="Trebuchet MS"/>
            </a:endParaRPr>
          </a:p>
        </p:txBody>
      </p:sp>
      <p:sp>
        <p:nvSpPr>
          <p:cNvPr id="554" name="Google Shape;554;p56"/>
          <p:cNvSpPr txBox="1"/>
          <p:nvPr/>
        </p:nvSpPr>
        <p:spPr>
          <a:xfrm>
            <a:off x="916949" y="1807975"/>
            <a:ext cx="9277500" cy="4517134"/>
          </a:xfrm>
          <a:prstGeom prst="rect">
            <a:avLst/>
          </a:prstGeom>
          <a:noFill/>
          <a:ln>
            <a:noFill/>
          </a:ln>
        </p:spPr>
        <p:txBody>
          <a:bodyPr spcFirstLastPara="1" wrap="square" lIns="0" tIns="63500" rIns="0" bIns="0" anchor="t" anchorCtr="0">
            <a:spAutoFit/>
          </a:bodyPr>
          <a:lstStyle/>
          <a:p>
            <a:pPr marL="241300" marR="184150" lvl="0" indent="-228600" algn="l" rtl="0">
              <a:lnSpc>
                <a:spcPct val="107142"/>
              </a:lnSpc>
              <a:spcBef>
                <a:spcPts val="0"/>
              </a:spcBef>
              <a:spcAft>
                <a:spcPts val="0"/>
              </a:spcAft>
              <a:buNone/>
            </a:pPr>
            <a:r>
              <a:rPr lang="en-US" sz="1800" dirty="0">
                <a:latin typeface="Trebuchet MS"/>
                <a:ea typeface="Trebuchet MS"/>
                <a:cs typeface="Trebuchet MS"/>
                <a:sym typeface="Trebuchet MS"/>
              </a:rPr>
              <a:t>• Measures of the overall evaluation can be used to evaluate individual  clusters and objects.</a:t>
            </a:r>
          </a:p>
          <a:p>
            <a:pPr marL="241300" marR="184150" lvl="0" indent="-228600" algn="l" rtl="0">
              <a:lnSpc>
                <a:spcPct val="107142"/>
              </a:lnSpc>
              <a:spcBef>
                <a:spcPts val="0"/>
              </a:spcBef>
              <a:spcAft>
                <a:spcPts val="0"/>
              </a:spcAft>
              <a:buNone/>
            </a:pPr>
            <a:r>
              <a:rPr lang="ko-KR" altLang="en-US" sz="1800" dirty="0">
                <a:latin typeface="Trebuchet MS"/>
                <a:ea typeface="Trebuchet MS"/>
                <a:cs typeface="Trebuchet MS"/>
                <a:sym typeface="Trebuchet MS"/>
              </a:rPr>
              <a:t>전체 평가의 측정값은 개별 클러스터 및 개체 평가에 사용 가능</a:t>
            </a:r>
            <a:endParaRPr sz="1800" dirty="0">
              <a:latin typeface="Trebuchet MS"/>
              <a:ea typeface="Trebuchet MS"/>
              <a:cs typeface="Trebuchet MS"/>
              <a:sym typeface="Trebuchet MS"/>
            </a:endParaRPr>
          </a:p>
          <a:p>
            <a:pPr marL="241300" marR="139065" lvl="0" indent="-228600" algn="l" rtl="0">
              <a:lnSpc>
                <a:spcPct val="107142"/>
              </a:lnSpc>
              <a:spcBef>
                <a:spcPts val="1005"/>
              </a:spcBef>
              <a:spcAft>
                <a:spcPts val="0"/>
              </a:spcAft>
              <a:buNone/>
            </a:pPr>
            <a:r>
              <a:rPr lang="en-US" sz="1800" dirty="0">
                <a:latin typeface="Trebuchet MS"/>
                <a:ea typeface="Trebuchet MS"/>
                <a:cs typeface="Trebuchet MS"/>
                <a:sym typeface="Trebuchet MS"/>
              </a:rPr>
              <a:t>• A cluster that has a </a:t>
            </a:r>
            <a:r>
              <a:rPr lang="en-US" sz="1800" u="sng" dirty="0">
                <a:latin typeface="Trebuchet MS"/>
                <a:ea typeface="Trebuchet MS"/>
                <a:cs typeface="Trebuchet MS"/>
                <a:sym typeface="Trebuchet MS"/>
              </a:rPr>
              <a:t>high value of cohesion </a:t>
            </a:r>
            <a:r>
              <a:rPr lang="en-US" sz="1800" dirty="0">
                <a:latin typeface="Trebuchet MS"/>
                <a:ea typeface="Trebuchet MS"/>
                <a:cs typeface="Trebuchet MS"/>
                <a:sym typeface="Trebuchet MS"/>
              </a:rPr>
              <a:t>may be considered better  than a cluster that has a lower value.</a:t>
            </a:r>
          </a:p>
          <a:p>
            <a:pPr marL="241300" marR="139065" lvl="0" indent="-228600" algn="l" rtl="0">
              <a:lnSpc>
                <a:spcPct val="107142"/>
              </a:lnSpc>
              <a:spcBef>
                <a:spcPts val="1005"/>
              </a:spcBef>
              <a:spcAft>
                <a:spcPts val="0"/>
              </a:spcAft>
              <a:buNone/>
            </a:pPr>
            <a:r>
              <a:rPr lang="ko-KR" altLang="en-US" sz="1800" dirty="0">
                <a:latin typeface="Trebuchet MS"/>
                <a:ea typeface="Trebuchet MS"/>
                <a:cs typeface="Trebuchet MS"/>
                <a:sym typeface="Trebuchet MS"/>
              </a:rPr>
              <a:t>응집력 값이 높은 클러스터는 값이 낮은 클러스터보다 더 낮은 것으로 간주될 수 있음</a:t>
            </a:r>
            <a:endParaRPr sz="1800" dirty="0">
              <a:latin typeface="Trebuchet MS"/>
              <a:ea typeface="Trebuchet MS"/>
              <a:cs typeface="Trebuchet MS"/>
              <a:sym typeface="Trebuchet MS"/>
            </a:endParaRPr>
          </a:p>
          <a:p>
            <a:pPr marL="12700" marR="0" lvl="0" indent="0" algn="l" rtl="0">
              <a:lnSpc>
                <a:spcPct val="100000"/>
              </a:lnSpc>
              <a:spcBef>
                <a:spcPts val="680"/>
              </a:spcBef>
              <a:spcAft>
                <a:spcPts val="0"/>
              </a:spcAft>
              <a:buNone/>
            </a:pPr>
            <a:r>
              <a:rPr lang="en-US" sz="1800" dirty="0">
                <a:latin typeface="Trebuchet MS"/>
                <a:ea typeface="Trebuchet MS"/>
                <a:cs typeface="Trebuchet MS"/>
                <a:sym typeface="Trebuchet MS"/>
              </a:rPr>
              <a:t>• Can be used to improve the quality of a clustering.</a:t>
            </a:r>
            <a:endParaRPr sz="1800" dirty="0">
              <a:latin typeface="Trebuchet MS"/>
              <a:ea typeface="Trebuchet MS"/>
              <a:cs typeface="Trebuchet MS"/>
              <a:sym typeface="Trebuchet MS"/>
            </a:endParaRPr>
          </a:p>
          <a:p>
            <a:pPr marL="698500" marR="643890" lvl="0" indent="-228600" algn="l" rtl="0">
              <a:lnSpc>
                <a:spcPct val="107916"/>
              </a:lnSpc>
              <a:spcBef>
                <a:spcPts val="490"/>
              </a:spcBef>
              <a:spcAft>
                <a:spcPts val="0"/>
              </a:spcAft>
              <a:buNone/>
            </a:pPr>
            <a:r>
              <a:rPr lang="en-US" sz="1800" dirty="0">
                <a:latin typeface="Trebuchet MS"/>
                <a:ea typeface="Trebuchet MS"/>
                <a:cs typeface="Trebuchet MS"/>
                <a:sym typeface="Trebuchet MS"/>
              </a:rPr>
              <a:t>• If a cluster is </a:t>
            </a:r>
            <a:r>
              <a:rPr lang="en-US" sz="1800" u="sng" dirty="0">
                <a:latin typeface="Trebuchet MS"/>
                <a:ea typeface="Trebuchet MS"/>
                <a:cs typeface="Trebuchet MS"/>
                <a:sym typeface="Trebuchet MS"/>
              </a:rPr>
              <a:t>not very cohesive</a:t>
            </a:r>
            <a:r>
              <a:rPr lang="en-US" sz="1800" dirty="0">
                <a:latin typeface="Trebuchet MS"/>
                <a:ea typeface="Trebuchet MS"/>
                <a:cs typeface="Trebuchet MS"/>
                <a:sym typeface="Trebuchet MS"/>
              </a:rPr>
              <a:t>, then we may want to split it into several  </a:t>
            </a:r>
            <a:r>
              <a:rPr lang="en-US" sz="1800" dirty="0" err="1">
                <a:latin typeface="Trebuchet MS"/>
                <a:ea typeface="Trebuchet MS"/>
                <a:cs typeface="Trebuchet MS"/>
                <a:sym typeface="Trebuchet MS"/>
              </a:rPr>
              <a:t>subclusters</a:t>
            </a:r>
            <a:r>
              <a:rPr lang="en-US" sz="1800" dirty="0">
                <a:latin typeface="Trebuchet MS"/>
                <a:ea typeface="Trebuchet MS"/>
                <a:cs typeface="Trebuchet MS"/>
                <a:sym typeface="Trebuchet MS"/>
              </a:rPr>
              <a:t>.</a:t>
            </a:r>
          </a:p>
          <a:p>
            <a:pPr marL="698500" marR="643890" lvl="0" indent="-228600" algn="l" rtl="0">
              <a:lnSpc>
                <a:spcPct val="107916"/>
              </a:lnSpc>
              <a:spcBef>
                <a:spcPts val="490"/>
              </a:spcBef>
              <a:spcAft>
                <a:spcPts val="0"/>
              </a:spcAft>
              <a:buNone/>
            </a:pPr>
            <a:r>
              <a:rPr lang="ko-KR" altLang="en-US" sz="1800" dirty="0">
                <a:latin typeface="Trebuchet MS"/>
                <a:ea typeface="Trebuchet MS"/>
                <a:cs typeface="Trebuchet MS"/>
                <a:sym typeface="Trebuchet MS"/>
              </a:rPr>
              <a:t>응집력이 높지 않으면 </a:t>
            </a:r>
            <a:r>
              <a:rPr lang="en-US" altLang="ko-KR" sz="1800" dirty="0">
                <a:latin typeface="Trebuchet MS"/>
                <a:ea typeface="Trebuchet MS"/>
                <a:cs typeface="Trebuchet MS"/>
                <a:sym typeface="Trebuchet MS"/>
              </a:rPr>
              <a:t>– </a:t>
            </a:r>
            <a:r>
              <a:rPr lang="ko-KR" altLang="en-US" sz="1800" dirty="0">
                <a:latin typeface="Trebuchet MS"/>
                <a:ea typeface="Trebuchet MS"/>
                <a:cs typeface="Trebuchet MS"/>
                <a:sym typeface="Trebuchet MS"/>
              </a:rPr>
              <a:t>하위클러스터로 분할 가능</a:t>
            </a:r>
            <a:endParaRPr sz="1800" dirty="0">
              <a:latin typeface="Trebuchet MS"/>
              <a:ea typeface="Trebuchet MS"/>
              <a:cs typeface="Trebuchet MS"/>
              <a:sym typeface="Trebuchet MS"/>
            </a:endParaRPr>
          </a:p>
          <a:p>
            <a:pPr marL="698500" marR="5080" lvl="0" indent="-228600" algn="l" rtl="0">
              <a:lnSpc>
                <a:spcPct val="107916"/>
              </a:lnSpc>
              <a:spcBef>
                <a:spcPts val="509"/>
              </a:spcBef>
              <a:spcAft>
                <a:spcPts val="0"/>
              </a:spcAft>
              <a:buNone/>
            </a:pPr>
            <a:r>
              <a:rPr lang="en-US" sz="1800" dirty="0">
                <a:latin typeface="Trebuchet MS"/>
                <a:ea typeface="Trebuchet MS"/>
                <a:cs typeface="Trebuchet MS"/>
                <a:sym typeface="Trebuchet MS"/>
              </a:rPr>
              <a:t>• If two clusters are relatively cohesive, but </a:t>
            </a:r>
            <a:r>
              <a:rPr lang="en-US" sz="1800" u="sng" dirty="0">
                <a:latin typeface="Trebuchet MS"/>
                <a:ea typeface="Trebuchet MS"/>
                <a:cs typeface="Trebuchet MS"/>
                <a:sym typeface="Trebuchet MS"/>
              </a:rPr>
              <a:t>not well separated</a:t>
            </a:r>
            <a:r>
              <a:rPr lang="en-US" sz="1800" dirty="0">
                <a:latin typeface="Trebuchet MS"/>
                <a:ea typeface="Trebuchet MS"/>
                <a:cs typeface="Trebuchet MS"/>
                <a:sym typeface="Trebuchet MS"/>
              </a:rPr>
              <a:t>, we may want to  merge them into a single cluster.</a:t>
            </a:r>
          </a:p>
          <a:p>
            <a:pPr marL="698500" marR="5080" lvl="0" indent="-228600" algn="l" rtl="0">
              <a:lnSpc>
                <a:spcPct val="107916"/>
              </a:lnSpc>
              <a:spcBef>
                <a:spcPts val="509"/>
              </a:spcBef>
              <a:spcAft>
                <a:spcPts val="0"/>
              </a:spcAft>
              <a:buNone/>
            </a:pPr>
            <a:r>
              <a:rPr lang="ko-KR" altLang="en-US" sz="1800" dirty="0">
                <a:latin typeface="Trebuchet MS"/>
                <a:ea typeface="Trebuchet MS"/>
                <a:cs typeface="Trebuchet MS"/>
                <a:sym typeface="Trebuchet MS"/>
              </a:rPr>
              <a:t>두 클러스터가 응집력은 있지만 분리가 잘 안되면 하나로 합칠 수 있음</a:t>
            </a:r>
            <a:endParaRPr sz="1800" dirty="0">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58"/>
        <p:cNvGrpSpPr/>
        <p:nvPr/>
      </p:nvGrpSpPr>
      <p:grpSpPr>
        <a:xfrm>
          <a:off x="0" y="0"/>
          <a:ext cx="0" cy="0"/>
          <a:chOff x="0" y="0"/>
          <a:chExt cx="0" cy="0"/>
        </a:xfrm>
      </p:grpSpPr>
      <p:sp>
        <p:nvSpPr>
          <p:cNvPr id="559" name="Google Shape;559;p57"/>
          <p:cNvSpPr txBox="1">
            <a:spLocks noGrp="1"/>
          </p:cNvSpPr>
          <p:nvPr>
            <p:ph type="title"/>
          </p:nvPr>
        </p:nvSpPr>
        <p:spPr>
          <a:xfrm>
            <a:off x="916939" y="623315"/>
            <a:ext cx="96831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Silhouette Coefficient (An individual point)</a:t>
            </a:r>
            <a:endParaRPr sz="3900">
              <a:latin typeface="Trebuchet MS"/>
              <a:ea typeface="Trebuchet MS"/>
              <a:cs typeface="Trebuchet MS"/>
              <a:sym typeface="Trebuchet MS"/>
            </a:endParaRPr>
          </a:p>
        </p:txBody>
      </p:sp>
      <p:sp>
        <p:nvSpPr>
          <p:cNvPr id="560" name="Google Shape;560;p57"/>
          <p:cNvSpPr txBox="1"/>
          <p:nvPr/>
        </p:nvSpPr>
        <p:spPr>
          <a:xfrm>
            <a:off x="904250" y="1807975"/>
            <a:ext cx="9359100" cy="5106526"/>
          </a:xfrm>
          <a:prstGeom prst="rect">
            <a:avLst/>
          </a:prstGeom>
          <a:noFill/>
          <a:ln>
            <a:noFill/>
          </a:ln>
        </p:spPr>
        <p:txBody>
          <a:bodyPr spcFirstLastPara="1" wrap="square" lIns="0" tIns="63500" rIns="0" bIns="0" anchor="t" anchorCtr="0">
            <a:spAutoFit/>
          </a:bodyPr>
          <a:lstStyle/>
          <a:p>
            <a:pPr marL="539750" marR="119379" lvl="0" indent="-514350" algn="l" rtl="0">
              <a:lnSpc>
                <a:spcPct val="100000"/>
              </a:lnSpc>
              <a:spcBef>
                <a:spcPts val="0"/>
              </a:spcBef>
              <a:spcAft>
                <a:spcPts val="0"/>
              </a:spcAft>
              <a:buAutoNum type="arabicPeriod"/>
            </a:pPr>
            <a:r>
              <a:rPr lang="en-US" sz="2200" dirty="0">
                <a:latin typeface="Trebuchet MS"/>
                <a:ea typeface="Trebuchet MS"/>
                <a:cs typeface="Trebuchet MS"/>
                <a:sym typeface="Trebuchet MS"/>
              </a:rPr>
              <a:t>For the </a:t>
            </a:r>
            <a:r>
              <a:rPr lang="en-US" sz="2200" dirty="0" err="1">
                <a:latin typeface="Trebuchet MS"/>
                <a:ea typeface="Trebuchet MS"/>
                <a:cs typeface="Trebuchet MS"/>
                <a:sym typeface="Trebuchet MS"/>
              </a:rPr>
              <a:t>i</a:t>
            </a:r>
            <a:r>
              <a:rPr lang="en-US" sz="2400" baseline="30000" dirty="0">
                <a:latin typeface="Trebuchet MS"/>
                <a:ea typeface="Trebuchet MS"/>
                <a:cs typeface="Trebuchet MS"/>
                <a:sym typeface="Trebuchet MS"/>
              </a:rPr>
              <a:t>𝑡h </a:t>
            </a:r>
            <a:r>
              <a:rPr lang="en-US" sz="2200" dirty="0">
                <a:latin typeface="Trebuchet MS"/>
                <a:ea typeface="Trebuchet MS"/>
                <a:cs typeface="Trebuchet MS"/>
                <a:sym typeface="Trebuchet MS"/>
              </a:rPr>
              <a:t>object, calculate its average distance to all other objects  in its cluster. Call this value 𝑎</a:t>
            </a:r>
            <a:r>
              <a:rPr lang="en-US" sz="2400" baseline="-25000" dirty="0" err="1">
                <a:latin typeface="Trebuchet MS"/>
                <a:ea typeface="Trebuchet MS"/>
                <a:cs typeface="Trebuchet MS"/>
                <a:sym typeface="Trebuchet MS"/>
              </a:rPr>
              <a:t>i</a:t>
            </a:r>
            <a:r>
              <a:rPr lang="en-US" sz="2200" dirty="0">
                <a:latin typeface="Trebuchet MS"/>
                <a:ea typeface="Trebuchet MS"/>
                <a:cs typeface="Trebuchet MS"/>
                <a:sym typeface="Trebuchet MS"/>
              </a:rPr>
              <a:t>.</a:t>
            </a:r>
          </a:p>
          <a:p>
            <a:pPr marL="25400" marR="119379" lvl="2"/>
            <a:r>
              <a:rPr lang="en-US" altLang="ko-KR" sz="2200" dirty="0">
                <a:latin typeface="Trebuchet MS"/>
                <a:ea typeface="Trebuchet MS"/>
                <a:cs typeface="Trebuchet MS"/>
                <a:sym typeface="Trebuchet MS"/>
              </a:rPr>
              <a:t>	(</a:t>
            </a:r>
            <a:r>
              <a:rPr lang="en-US" altLang="ko-KR" sz="2200" dirty="0" err="1">
                <a:latin typeface="Trebuchet MS"/>
                <a:ea typeface="Trebuchet MS"/>
                <a:cs typeface="Trebuchet MS"/>
                <a:sym typeface="Trebuchet MS"/>
              </a:rPr>
              <a:t>i</a:t>
            </a:r>
            <a:r>
              <a:rPr lang="en-US" altLang="ko-KR" sz="2200" dirty="0">
                <a:latin typeface="Trebuchet MS"/>
                <a:ea typeface="Trebuchet MS"/>
                <a:cs typeface="Trebuchet MS"/>
                <a:sym typeface="Trebuchet MS"/>
              </a:rPr>
              <a:t>)</a:t>
            </a:r>
            <a:r>
              <a:rPr lang="en-US" altLang="ko-KR" sz="2200" dirty="0" err="1">
                <a:latin typeface="Trebuchet MS"/>
                <a:ea typeface="Trebuchet MS"/>
                <a:cs typeface="Trebuchet MS"/>
                <a:sym typeface="Trebuchet MS"/>
              </a:rPr>
              <a:t>th</a:t>
            </a: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개체의 경우 클러스터에 있는 다른 모든 개체까지의 평균 거리를 계산합니다</a:t>
            </a: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이 값을 </a:t>
            </a:r>
            <a:r>
              <a:rPr lang="en-US" altLang="ko-KR" sz="2200" dirty="0">
                <a:latin typeface="Trebuchet MS"/>
                <a:ea typeface="Trebuchet MS"/>
                <a:cs typeface="Trebuchet MS"/>
                <a:sym typeface="Trebuchet MS"/>
              </a:rPr>
              <a:t>ai </a:t>
            </a:r>
            <a:r>
              <a:rPr lang="ko-KR" altLang="en-US" sz="2200" dirty="0">
                <a:latin typeface="Trebuchet MS"/>
                <a:ea typeface="Trebuchet MS"/>
                <a:cs typeface="Trebuchet MS"/>
                <a:sym typeface="Trebuchet MS"/>
              </a:rPr>
              <a:t>라고 합니다</a:t>
            </a:r>
            <a:r>
              <a:rPr lang="en-US" altLang="ko-KR" sz="2200" dirty="0">
                <a:latin typeface="Trebuchet MS"/>
                <a:ea typeface="Trebuchet MS"/>
                <a:cs typeface="Trebuchet MS"/>
                <a:sym typeface="Trebuchet MS"/>
              </a:rPr>
              <a:t>. </a:t>
            </a:r>
            <a:endParaRPr sz="2200" dirty="0">
              <a:latin typeface="Trebuchet MS"/>
              <a:ea typeface="Trebuchet MS"/>
              <a:cs typeface="Trebuchet MS"/>
              <a:sym typeface="Trebuchet MS"/>
            </a:endParaRPr>
          </a:p>
          <a:p>
            <a:pPr marL="539750" marR="17780" lvl="0" indent="-514350" algn="l" rtl="0">
              <a:lnSpc>
                <a:spcPct val="90200"/>
              </a:lnSpc>
              <a:spcBef>
                <a:spcPts val="1030"/>
              </a:spcBef>
              <a:spcAft>
                <a:spcPts val="0"/>
              </a:spcAft>
              <a:buAutoNum type="arabicPeriod" startAt="2"/>
            </a:pPr>
            <a:r>
              <a:rPr lang="en-US" sz="2200" dirty="0">
                <a:latin typeface="Trebuchet MS"/>
                <a:ea typeface="Trebuchet MS"/>
                <a:cs typeface="Trebuchet MS"/>
                <a:sym typeface="Trebuchet MS"/>
              </a:rPr>
              <a:t>For the </a:t>
            </a:r>
            <a:r>
              <a:rPr lang="en-US" sz="2200" dirty="0" err="1">
                <a:latin typeface="Trebuchet MS"/>
                <a:ea typeface="Trebuchet MS"/>
                <a:cs typeface="Trebuchet MS"/>
                <a:sym typeface="Trebuchet MS"/>
              </a:rPr>
              <a:t>i</a:t>
            </a:r>
            <a:r>
              <a:rPr lang="en-US" sz="2400" baseline="30000" dirty="0">
                <a:latin typeface="Trebuchet MS"/>
                <a:ea typeface="Trebuchet MS"/>
                <a:cs typeface="Trebuchet MS"/>
                <a:sym typeface="Trebuchet MS"/>
              </a:rPr>
              <a:t>𝑡h  </a:t>
            </a:r>
            <a:r>
              <a:rPr lang="en-US" sz="2200" dirty="0">
                <a:latin typeface="Trebuchet MS"/>
                <a:ea typeface="Trebuchet MS"/>
                <a:cs typeface="Trebuchet MS"/>
                <a:sym typeface="Trebuchet MS"/>
              </a:rPr>
              <a:t>object and any cluster not containing the object,  calculate the object’s </a:t>
            </a:r>
            <a:r>
              <a:rPr lang="en-US" sz="2200" u="sng" dirty="0">
                <a:latin typeface="Trebuchet MS"/>
                <a:ea typeface="Trebuchet MS"/>
                <a:cs typeface="Trebuchet MS"/>
                <a:sym typeface="Trebuchet MS"/>
              </a:rPr>
              <a:t>average distance</a:t>
            </a:r>
            <a:r>
              <a:rPr lang="en-US" sz="2200" dirty="0">
                <a:latin typeface="Trebuchet MS"/>
                <a:ea typeface="Trebuchet MS"/>
                <a:cs typeface="Trebuchet MS"/>
                <a:sym typeface="Trebuchet MS"/>
              </a:rPr>
              <a:t> to all the objects in the given  cluster. Find the minimum such value with respect to all clusters; call  this value 𝑏</a:t>
            </a:r>
            <a:r>
              <a:rPr lang="en-US" sz="2400" baseline="-25000" dirty="0" err="1">
                <a:latin typeface="Trebuchet MS"/>
                <a:ea typeface="Trebuchet MS"/>
                <a:cs typeface="Trebuchet MS"/>
                <a:sym typeface="Trebuchet MS"/>
              </a:rPr>
              <a:t>i</a:t>
            </a:r>
            <a:r>
              <a:rPr lang="en-US" sz="2200" dirty="0">
                <a:latin typeface="Trebuchet MS"/>
                <a:ea typeface="Trebuchet MS"/>
                <a:cs typeface="Trebuchet MS"/>
                <a:sym typeface="Trebuchet MS"/>
              </a:rPr>
              <a:t>.</a:t>
            </a:r>
          </a:p>
          <a:p>
            <a:pPr marL="25400" marR="17780" lvl="2">
              <a:lnSpc>
                <a:spcPct val="90200"/>
              </a:lnSpc>
              <a:spcBef>
                <a:spcPts val="1030"/>
              </a:spcBef>
            </a:pPr>
            <a:r>
              <a:rPr lang="en-US" sz="2200" dirty="0">
                <a:latin typeface="Trebuchet MS"/>
                <a:ea typeface="Trebuchet MS"/>
                <a:cs typeface="Trebuchet MS"/>
                <a:sym typeface="Trebuchet MS"/>
              </a:rPr>
              <a:t> 	(</a:t>
            </a:r>
            <a:r>
              <a:rPr lang="en-US" sz="2200" dirty="0" err="1">
                <a:latin typeface="Trebuchet MS"/>
                <a:ea typeface="Trebuchet MS"/>
                <a:cs typeface="Trebuchet MS"/>
                <a:sym typeface="Trebuchet MS"/>
              </a:rPr>
              <a:t>i</a:t>
            </a:r>
            <a:r>
              <a:rPr lang="en-US" sz="2200" dirty="0">
                <a:latin typeface="Trebuchet MS"/>
                <a:ea typeface="Trebuchet MS"/>
                <a:cs typeface="Trebuchet MS"/>
                <a:sym typeface="Trebuchet MS"/>
              </a:rPr>
              <a:t>)</a:t>
            </a:r>
            <a:r>
              <a:rPr lang="en-US" sz="2200" dirty="0" err="1">
                <a:latin typeface="Trebuchet MS"/>
                <a:ea typeface="Trebuchet MS"/>
                <a:cs typeface="Trebuchet MS"/>
                <a:sym typeface="Trebuchet MS"/>
              </a:rPr>
              <a:t>th</a:t>
            </a:r>
            <a:r>
              <a:rPr lang="en-US"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객체와 객체를 포함하지 않는 클러스터의 경우 주어진 클러스터의 모든 객체까지 객체의 평균거리를 계산합니다</a:t>
            </a: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모든 클러스터에 대해 이러한 최소 값을 찾으십시오 이 값을 </a:t>
            </a:r>
            <a:r>
              <a:rPr lang="en-US" altLang="ko-KR" sz="2200" dirty="0">
                <a:latin typeface="Trebuchet MS"/>
                <a:ea typeface="Trebuchet MS"/>
                <a:cs typeface="Trebuchet MS"/>
                <a:sym typeface="Trebuchet MS"/>
              </a:rPr>
              <a:t>bi </a:t>
            </a:r>
            <a:r>
              <a:rPr lang="ko-KR" altLang="en-US" sz="2200" dirty="0">
                <a:latin typeface="Trebuchet MS"/>
                <a:ea typeface="Trebuchet MS"/>
                <a:cs typeface="Trebuchet MS"/>
                <a:sym typeface="Trebuchet MS"/>
              </a:rPr>
              <a:t>라고 합니다</a:t>
            </a:r>
            <a:r>
              <a:rPr lang="en-US" altLang="ko-KR" sz="2200" dirty="0">
                <a:latin typeface="Trebuchet MS"/>
                <a:ea typeface="Trebuchet MS"/>
                <a:cs typeface="Trebuchet MS"/>
                <a:sym typeface="Trebuchet MS"/>
              </a:rPr>
              <a:t>. </a:t>
            </a:r>
            <a:endParaRPr lang="en-US" sz="2200" dirty="0">
              <a:latin typeface="Trebuchet MS"/>
              <a:ea typeface="Trebuchet MS"/>
              <a:cs typeface="Trebuchet MS"/>
              <a:sym typeface="Trebuchet MS"/>
            </a:endParaRPr>
          </a:p>
          <a:p>
            <a:pPr marL="539750" marR="17780" indent="-514350">
              <a:lnSpc>
                <a:spcPct val="90200"/>
              </a:lnSpc>
              <a:spcBef>
                <a:spcPts val="1030"/>
              </a:spcBef>
              <a:buFont typeface="Arial"/>
              <a:buAutoNum type="arabicPeriod" startAt="2"/>
            </a:pPr>
            <a:r>
              <a:rPr lang="en-US" altLang="ko-KR" sz="2200" dirty="0">
                <a:latin typeface="Trebuchet MS"/>
                <a:ea typeface="Trebuchet MS"/>
                <a:cs typeface="Trebuchet MS"/>
                <a:sym typeface="Trebuchet MS"/>
              </a:rPr>
              <a:t>For the </a:t>
            </a:r>
            <a:r>
              <a:rPr lang="en-US" altLang="ko-KR" sz="2200" dirty="0" err="1">
                <a:latin typeface="Trebuchet MS"/>
                <a:ea typeface="Trebuchet MS"/>
                <a:cs typeface="Trebuchet MS"/>
                <a:sym typeface="Trebuchet MS"/>
              </a:rPr>
              <a:t>i</a:t>
            </a:r>
            <a:r>
              <a:rPr lang="ko-KR" altLang="en-US" sz="2400" baseline="30000" dirty="0">
                <a:latin typeface="Trebuchet MS"/>
                <a:ea typeface="Trebuchet MS"/>
                <a:cs typeface="Trebuchet MS"/>
                <a:sym typeface="Trebuchet MS"/>
              </a:rPr>
              <a:t>𝑡</a:t>
            </a:r>
            <a:r>
              <a:rPr lang="en-US" altLang="ko-KR" sz="2400" baseline="30000" dirty="0">
                <a:latin typeface="Trebuchet MS"/>
                <a:ea typeface="Trebuchet MS"/>
                <a:cs typeface="Trebuchet MS"/>
                <a:sym typeface="Trebuchet MS"/>
              </a:rPr>
              <a:t>h </a:t>
            </a:r>
            <a:r>
              <a:rPr lang="en-US" altLang="ko-KR" sz="2200" dirty="0">
                <a:latin typeface="Trebuchet MS"/>
                <a:ea typeface="Trebuchet MS"/>
                <a:cs typeface="Trebuchet MS"/>
                <a:sym typeface="Trebuchet MS"/>
              </a:rPr>
              <a:t>object, the silhouette coefficient is </a:t>
            </a:r>
            <a:r>
              <a:rPr lang="ko-KR" altLang="en-US" sz="2200" dirty="0">
                <a:latin typeface="Trebuchet MS"/>
                <a:ea typeface="Trebuchet MS"/>
                <a:cs typeface="Trebuchet MS"/>
                <a:sym typeface="Trebuchet MS"/>
              </a:rPr>
              <a:t>𝑠</a:t>
            </a:r>
            <a:r>
              <a:rPr lang="en-US" altLang="ko-KR" sz="2400" baseline="-25000" dirty="0">
                <a:latin typeface="Trebuchet MS"/>
                <a:ea typeface="Trebuchet MS"/>
                <a:cs typeface="Trebuchet MS"/>
                <a:sym typeface="Trebuchet MS"/>
              </a:rPr>
              <a:t>I  </a:t>
            </a:r>
            <a:endParaRPr lang="en-US" altLang="ko-KR" sz="2200" baseline="-25000" dirty="0">
              <a:latin typeface="Trebuchet MS"/>
              <a:ea typeface="Trebuchet MS"/>
              <a:cs typeface="Trebuchet MS"/>
              <a:sym typeface="Trebuchet MS"/>
            </a:endParaRPr>
          </a:p>
          <a:p>
            <a:pPr marL="25400" marR="17780" lvl="1">
              <a:lnSpc>
                <a:spcPct val="90200"/>
              </a:lnSpc>
              <a:spcBef>
                <a:spcPts val="1030"/>
              </a:spcBef>
            </a:pPr>
            <a:r>
              <a:rPr lang="en-US" altLang="ko-KR" sz="2200" baseline="-25000" dirty="0">
                <a:latin typeface="Trebuchet MS"/>
                <a:ea typeface="Trebuchet MS"/>
                <a:cs typeface="Trebuchet MS"/>
                <a:sym typeface="Trebuchet MS"/>
              </a:rPr>
              <a:t>	</a:t>
            </a:r>
            <a:endParaRPr lang="en-US" altLang="ko-KR" sz="2200" dirty="0">
              <a:latin typeface="Trebuchet MS"/>
              <a:ea typeface="Trebuchet MS"/>
              <a:cs typeface="Trebuchet MS"/>
              <a:sym typeface="Trebuchet MS"/>
            </a:endParaRPr>
          </a:p>
          <a:p>
            <a:pPr marL="539750" marR="17780" lvl="0" indent="-514350" algn="l" rtl="0">
              <a:lnSpc>
                <a:spcPct val="90200"/>
              </a:lnSpc>
              <a:spcBef>
                <a:spcPts val="1030"/>
              </a:spcBef>
              <a:spcAft>
                <a:spcPts val="0"/>
              </a:spcAft>
              <a:buAutoNum type="arabicPeriod" startAt="2"/>
            </a:pPr>
            <a:endParaRPr sz="2200" dirty="0">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62"/>
        <p:cNvGrpSpPr/>
        <p:nvPr/>
      </p:nvGrpSpPr>
      <p:grpSpPr>
        <a:xfrm>
          <a:off x="0" y="0"/>
          <a:ext cx="0" cy="0"/>
          <a:chOff x="0" y="0"/>
          <a:chExt cx="0" cy="0"/>
        </a:xfrm>
      </p:grpSpPr>
      <p:sp>
        <p:nvSpPr>
          <p:cNvPr id="163" name="Google Shape;163;p4"/>
          <p:cNvSpPr txBox="1">
            <a:spLocks noGrp="1"/>
          </p:cNvSpPr>
          <p:nvPr>
            <p:ph type="title"/>
          </p:nvPr>
        </p:nvSpPr>
        <p:spPr>
          <a:xfrm>
            <a:off x="916939" y="623315"/>
            <a:ext cx="71418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Applications of Cluster Analysis</a:t>
            </a:r>
            <a:endParaRPr sz="3900">
              <a:latin typeface="Trebuchet MS"/>
              <a:ea typeface="Trebuchet MS"/>
              <a:cs typeface="Trebuchet MS"/>
              <a:sym typeface="Trebuchet MS"/>
            </a:endParaRPr>
          </a:p>
        </p:txBody>
      </p:sp>
      <p:sp>
        <p:nvSpPr>
          <p:cNvPr id="164" name="Google Shape;164;p4"/>
          <p:cNvSpPr txBox="1"/>
          <p:nvPr/>
        </p:nvSpPr>
        <p:spPr>
          <a:xfrm>
            <a:off x="916939" y="1807971"/>
            <a:ext cx="9651900" cy="23349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500" dirty="0">
                <a:latin typeface="Trebuchet MS"/>
                <a:ea typeface="Trebuchet MS"/>
                <a:cs typeface="Trebuchet MS"/>
                <a:sym typeface="Trebuchet MS"/>
              </a:rPr>
              <a:t>• Biology</a:t>
            </a:r>
            <a:endParaRPr sz="2500" dirty="0">
              <a:latin typeface="Trebuchet MS"/>
              <a:ea typeface="Trebuchet MS"/>
              <a:cs typeface="Trebuchet MS"/>
              <a:sym typeface="Trebuchet MS"/>
            </a:endParaRPr>
          </a:p>
          <a:p>
            <a:pPr marL="698500" marR="5080" lvl="0" indent="-228600" algn="l" rtl="0">
              <a:lnSpc>
                <a:spcPct val="107916"/>
              </a:lnSpc>
              <a:spcBef>
                <a:spcPts val="464"/>
              </a:spcBef>
              <a:spcAft>
                <a:spcPts val="0"/>
              </a:spcAft>
              <a:buNone/>
            </a:pPr>
            <a:r>
              <a:rPr lang="en-US" sz="2100" dirty="0">
                <a:latin typeface="Trebuchet MS"/>
                <a:ea typeface="Trebuchet MS"/>
                <a:cs typeface="Trebuchet MS"/>
                <a:sym typeface="Trebuchet MS"/>
              </a:rPr>
              <a:t>• Biologists have applied clustering to analyze the large amounts of </a:t>
            </a:r>
            <a:r>
              <a:rPr lang="en-US" sz="2100" u="sng" dirty="0">
                <a:latin typeface="Trebuchet MS"/>
                <a:ea typeface="Trebuchet MS"/>
                <a:cs typeface="Trebuchet MS"/>
                <a:sym typeface="Trebuchet MS"/>
              </a:rPr>
              <a:t>genetic </a:t>
            </a:r>
            <a:r>
              <a:rPr lang="en-US" sz="2100" dirty="0">
                <a:latin typeface="Trebuchet MS"/>
                <a:ea typeface="Trebuchet MS"/>
                <a:cs typeface="Trebuchet MS"/>
                <a:sym typeface="Trebuchet MS"/>
              </a:rPr>
              <a:t> </a:t>
            </a:r>
            <a:r>
              <a:rPr lang="en-US" sz="2100" u="sng" dirty="0">
                <a:latin typeface="Trebuchet MS"/>
                <a:ea typeface="Trebuchet MS"/>
                <a:cs typeface="Trebuchet MS"/>
                <a:sym typeface="Trebuchet MS"/>
              </a:rPr>
              <a:t>information</a:t>
            </a:r>
            <a:r>
              <a:rPr lang="en-US" sz="2100" dirty="0">
                <a:latin typeface="Trebuchet MS"/>
                <a:ea typeface="Trebuchet MS"/>
                <a:cs typeface="Trebuchet MS"/>
                <a:sym typeface="Trebuchet MS"/>
              </a:rPr>
              <a:t> that are now available.</a:t>
            </a:r>
          </a:p>
          <a:p>
            <a:pPr marL="698500" marR="5080" lvl="0" indent="-228600" algn="l" rtl="0">
              <a:lnSpc>
                <a:spcPct val="107916"/>
              </a:lnSpc>
              <a:spcBef>
                <a:spcPts val="464"/>
              </a:spcBef>
              <a:spcAft>
                <a:spcPts val="0"/>
              </a:spcAft>
              <a:buNone/>
            </a:pPr>
            <a:r>
              <a:rPr lang="ko-KR" altLang="en-US" sz="2100" dirty="0">
                <a:latin typeface="Trebuchet MS"/>
                <a:ea typeface="Trebuchet MS"/>
                <a:cs typeface="Trebuchet MS"/>
                <a:sym typeface="Trebuchet MS"/>
              </a:rPr>
              <a:t>유전정보 분석 </a:t>
            </a:r>
            <a:r>
              <a:rPr lang="en-US" altLang="ko-KR" sz="2100" dirty="0">
                <a:latin typeface="Trebuchet MS"/>
                <a:ea typeface="Trebuchet MS"/>
                <a:cs typeface="Trebuchet MS"/>
                <a:sym typeface="Trebuchet MS"/>
              </a:rPr>
              <a:t>– </a:t>
            </a:r>
            <a:r>
              <a:rPr lang="ko-KR" altLang="en-US" sz="2100" dirty="0">
                <a:latin typeface="Trebuchet MS"/>
                <a:ea typeface="Trebuchet MS"/>
                <a:cs typeface="Trebuchet MS"/>
                <a:sym typeface="Trebuchet MS"/>
              </a:rPr>
              <a:t>유사한 기능 가진 유전자 그룹을 찾는 데 사용</a:t>
            </a:r>
            <a:endParaRPr sz="2100" dirty="0">
              <a:latin typeface="Trebuchet MS"/>
              <a:ea typeface="Trebuchet MS"/>
              <a:cs typeface="Trebuchet MS"/>
              <a:sym typeface="Trebuchet MS"/>
            </a:endParaRPr>
          </a:p>
          <a:p>
            <a:pPr marL="698500" marR="160020" lvl="0" indent="-228600" algn="l" rtl="0">
              <a:lnSpc>
                <a:spcPct val="107916"/>
              </a:lnSpc>
              <a:spcBef>
                <a:spcPts val="530"/>
              </a:spcBef>
              <a:spcAft>
                <a:spcPts val="0"/>
              </a:spcAft>
              <a:buNone/>
            </a:pPr>
            <a:r>
              <a:rPr lang="en-US" sz="2100" dirty="0">
                <a:latin typeface="Trebuchet MS"/>
                <a:ea typeface="Trebuchet MS"/>
                <a:cs typeface="Trebuchet MS"/>
                <a:sym typeface="Trebuchet MS"/>
              </a:rPr>
              <a:t>• For example, clustering has been used to find </a:t>
            </a:r>
            <a:r>
              <a:rPr lang="en-US" sz="2100" u="sng" dirty="0">
                <a:latin typeface="Trebuchet MS"/>
                <a:ea typeface="Trebuchet MS"/>
                <a:cs typeface="Trebuchet MS"/>
                <a:sym typeface="Trebuchet MS"/>
              </a:rPr>
              <a:t>groups of genes that have </a:t>
            </a:r>
            <a:r>
              <a:rPr lang="en-US" sz="2100" dirty="0">
                <a:latin typeface="Trebuchet MS"/>
                <a:ea typeface="Trebuchet MS"/>
                <a:cs typeface="Trebuchet MS"/>
                <a:sym typeface="Trebuchet MS"/>
              </a:rPr>
              <a:t> </a:t>
            </a:r>
            <a:r>
              <a:rPr lang="en-US" sz="2100" u="sng" dirty="0">
                <a:latin typeface="Trebuchet MS"/>
                <a:ea typeface="Trebuchet MS"/>
                <a:cs typeface="Trebuchet MS"/>
                <a:sym typeface="Trebuchet MS"/>
              </a:rPr>
              <a:t>similar functions</a:t>
            </a:r>
            <a:r>
              <a:rPr lang="en-US" sz="2100" dirty="0">
                <a:latin typeface="Trebuchet MS"/>
                <a:ea typeface="Trebuchet MS"/>
                <a:cs typeface="Trebuchet MS"/>
                <a:sym typeface="Trebuchet MS"/>
              </a:rPr>
              <a:t>.</a:t>
            </a:r>
            <a:endParaRPr sz="2100" dirty="0">
              <a:latin typeface="Trebuchet MS"/>
              <a:ea typeface="Trebuchet MS"/>
              <a:cs typeface="Trebuchet MS"/>
              <a:sym typeface="Trebuchet MS"/>
            </a:endParaRPr>
          </a:p>
        </p:txBody>
      </p:sp>
      <p:sp>
        <p:nvSpPr>
          <p:cNvPr id="165" name="Google Shape;165;p4"/>
          <p:cNvSpPr txBox="1"/>
          <p:nvPr/>
        </p:nvSpPr>
        <p:spPr>
          <a:xfrm>
            <a:off x="3984869" y="6445968"/>
            <a:ext cx="3825900" cy="259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Arial"/>
                <a:ea typeface="Arial"/>
                <a:cs typeface="Arial"/>
                <a:sym typeface="Arial"/>
              </a:rPr>
              <a:t>Source: </a:t>
            </a:r>
            <a:r>
              <a:rPr lang="en-US" sz="800" u="sng">
                <a:solidFill>
                  <a:schemeClr val="hlink"/>
                </a:solidFill>
                <a:latin typeface="Arial"/>
                <a:ea typeface="Arial"/>
                <a:cs typeface="Arial"/>
                <a:sym typeface="Arial"/>
                <a:hlinkClick r:id="rId3"/>
              </a:rPr>
              <a:t>http://www.kurzweilai.net/first-comprehensive-atlas-of-human-gene-activity-released</a:t>
            </a:r>
            <a:endParaRPr sz="800">
              <a:latin typeface="Arial"/>
              <a:ea typeface="Arial"/>
              <a:cs typeface="Arial"/>
              <a:sym typeface="Arial"/>
            </a:endParaRPr>
          </a:p>
        </p:txBody>
      </p:sp>
      <p:pic>
        <p:nvPicPr>
          <p:cNvPr id="166" name="Google Shape;166;p4"/>
          <p:cNvPicPr preferRelativeResize="0"/>
          <p:nvPr/>
        </p:nvPicPr>
        <p:blipFill rotWithShape="1">
          <a:blip r:embed="rId4">
            <a:alphaModFix/>
          </a:blip>
          <a:srcRect/>
          <a:stretch/>
        </p:blipFill>
        <p:spPr>
          <a:xfrm>
            <a:off x="4511376" y="3711562"/>
            <a:ext cx="3816096" cy="2743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69"/>
        <p:cNvGrpSpPr/>
        <p:nvPr/>
      </p:nvGrpSpPr>
      <p:grpSpPr>
        <a:xfrm>
          <a:off x="0" y="0"/>
          <a:ext cx="0" cy="0"/>
          <a:chOff x="0" y="0"/>
          <a:chExt cx="0" cy="0"/>
        </a:xfrm>
      </p:grpSpPr>
      <p:sp>
        <p:nvSpPr>
          <p:cNvPr id="570" name="Google Shape;570;p58"/>
          <p:cNvSpPr txBox="1">
            <a:spLocks noGrp="1"/>
          </p:cNvSpPr>
          <p:nvPr>
            <p:ph type="title"/>
          </p:nvPr>
        </p:nvSpPr>
        <p:spPr>
          <a:xfrm>
            <a:off x="916939" y="623315"/>
            <a:ext cx="96831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Silhouette Coefficient (An individual point)</a:t>
            </a:r>
            <a:endParaRPr sz="3900">
              <a:latin typeface="Trebuchet MS"/>
              <a:ea typeface="Trebuchet MS"/>
              <a:cs typeface="Trebuchet MS"/>
              <a:sym typeface="Trebuchet MS"/>
            </a:endParaRPr>
          </a:p>
        </p:txBody>
      </p:sp>
      <p:sp>
        <p:nvSpPr>
          <p:cNvPr id="571" name="Google Shape;571;p58"/>
          <p:cNvSpPr txBox="1"/>
          <p:nvPr/>
        </p:nvSpPr>
        <p:spPr>
          <a:xfrm>
            <a:off x="916950" y="2838700"/>
            <a:ext cx="9518700" cy="1963800"/>
          </a:xfrm>
          <a:prstGeom prst="rect">
            <a:avLst/>
          </a:prstGeom>
          <a:noFill/>
          <a:ln>
            <a:noFill/>
          </a:ln>
        </p:spPr>
        <p:txBody>
          <a:bodyPr spcFirstLastPara="1" wrap="square" lIns="0" tIns="64750" rIns="0" bIns="0" anchor="t" anchorCtr="0">
            <a:spAutoFit/>
          </a:bodyPr>
          <a:lstStyle/>
          <a:p>
            <a:pPr marL="38100" marR="0" lvl="0" indent="0" algn="l" rtl="0">
              <a:lnSpc>
                <a:spcPct val="100000"/>
              </a:lnSpc>
              <a:spcBef>
                <a:spcPts val="0"/>
              </a:spcBef>
              <a:spcAft>
                <a:spcPts val="0"/>
              </a:spcAft>
              <a:buNone/>
            </a:pPr>
            <a:r>
              <a:rPr lang="en-US" sz="2200">
                <a:latin typeface="Trebuchet MS"/>
                <a:ea typeface="Trebuchet MS"/>
                <a:cs typeface="Trebuchet MS"/>
                <a:sym typeface="Trebuchet MS"/>
              </a:rPr>
              <a:t>• The value of the silhouette coefficient can vary between −1 and 1.</a:t>
            </a:r>
            <a:endParaRPr sz="2200">
              <a:latin typeface="Trebuchet MS"/>
              <a:ea typeface="Trebuchet MS"/>
              <a:cs typeface="Trebuchet MS"/>
              <a:sym typeface="Trebuchet MS"/>
            </a:endParaRPr>
          </a:p>
          <a:p>
            <a:pPr marL="495300" marR="0" lvl="0" indent="0" algn="l" rtl="0">
              <a:lnSpc>
                <a:spcPct val="100000"/>
              </a:lnSpc>
              <a:spcBef>
                <a:spcPts val="350"/>
              </a:spcBef>
              <a:spcAft>
                <a:spcPts val="0"/>
              </a:spcAft>
              <a:buNone/>
            </a:pPr>
            <a:r>
              <a:rPr lang="en-US" sz="1800">
                <a:latin typeface="Trebuchet MS"/>
                <a:ea typeface="Trebuchet MS"/>
                <a:cs typeface="Trebuchet MS"/>
                <a:sym typeface="Trebuchet MS"/>
              </a:rPr>
              <a:t>• When 𝑎</a:t>
            </a:r>
            <a:r>
              <a:rPr lang="en-US" sz="2100" baseline="-25000">
                <a:latin typeface="Trebuchet MS"/>
                <a:ea typeface="Trebuchet MS"/>
                <a:cs typeface="Trebuchet MS"/>
                <a:sym typeface="Trebuchet MS"/>
              </a:rPr>
              <a:t>i  </a:t>
            </a:r>
            <a:r>
              <a:rPr lang="en-US" sz="1800">
                <a:latin typeface="Trebuchet MS"/>
                <a:ea typeface="Trebuchet MS"/>
                <a:cs typeface="Trebuchet MS"/>
                <a:sym typeface="Trebuchet MS"/>
              </a:rPr>
              <a:t>= 0, the value is 1.</a:t>
            </a:r>
            <a:endParaRPr sz="1800">
              <a:latin typeface="Trebuchet MS"/>
              <a:ea typeface="Trebuchet MS"/>
              <a:cs typeface="Trebuchet MS"/>
              <a:sym typeface="Trebuchet MS"/>
            </a:endParaRPr>
          </a:p>
          <a:p>
            <a:pPr marL="495300" marR="0" lvl="0" indent="0" algn="l" rtl="0">
              <a:lnSpc>
                <a:spcPct val="100000"/>
              </a:lnSpc>
              <a:spcBef>
                <a:spcPts val="215"/>
              </a:spcBef>
              <a:spcAft>
                <a:spcPts val="0"/>
              </a:spcAft>
              <a:buNone/>
            </a:pPr>
            <a:r>
              <a:rPr lang="en-US" sz="1800">
                <a:latin typeface="Trebuchet MS"/>
                <a:ea typeface="Trebuchet MS"/>
                <a:cs typeface="Trebuchet MS"/>
                <a:sym typeface="Trebuchet MS"/>
              </a:rPr>
              <a:t>• When 𝑏</a:t>
            </a:r>
            <a:r>
              <a:rPr lang="en-US" sz="2100" baseline="-25000">
                <a:latin typeface="Trebuchet MS"/>
                <a:ea typeface="Trebuchet MS"/>
                <a:cs typeface="Trebuchet MS"/>
                <a:sym typeface="Trebuchet MS"/>
              </a:rPr>
              <a:t>i  </a:t>
            </a:r>
            <a:r>
              <a:rPr lang="en-US" sz="1800">
                <a:latin typeface="Trebuchet MS"/>
                <a:ea typeface="Trebuchet MS"/>
                <a:cs typeface="Trebuchet MS"/>
                <a:sym typeface="Trebuchet MS"/>
              </a:rPr>
              <a:t>= 0, the value is -1.</a:t>
            </a:r>
            <a:endParaRPr sz="1800">
              <a:latin typeface="Trebuchet MS"/>
              <a:ea typeface="Trebuchet MS"/>
              <a:cs typeface="Trebuchet MS"/>
              <a:sym typeface="Trebuchet MS"/>
            </a:endParaRPr>
          </a:p>
          <a:p>
            <a:pPr marL="266700" marR="30480" lvl="0" indent="-228600" algn="l" rtl="0">
              <a:lnSpc>
                <a:spcPct val="100000"/>
              </a:lnSpc>
              <a:spcBef>
                <a:spcPts val="1035"/>
              </a:spcBef>
              <a:spcAft>
                <a:spcPts val="0"/>
              </a:spcAft>
              <a:buNone/>
            </a:pPr>
            <a:r>
              <a:rPr lang="en-US" sz="2200">
                <a:latin typeface="Trebuchet MS"/>
                <a:ea typeface="Trebuchet MS"/>
                <a:cs typeface="Trebuchet MS"/>
                <a:sym typeface="Trebuchet MS"/>
              </a:rPr>
              <a:t>• A negative value is undesirable because this corresponds to a case in  which 𝑎</a:t>
            </a:r>
            <a:r>
              <a:rPr lang="en-US" sz="2400" baseline="-25000">
                <a:latin typeface="Trebuchet MS"/>
                <a:ea typeface="Trebuchet MS"/>
                <a:cs typeface="Trebuchet MS"/>
                <a:sym typeface="Trebuchet MS"/>
              </a:rPr>
              <a:t>i </a:t>
            </a:r>
            <a:r>
              <a:rPr lang="en-US" sz="2200">
                <a:latin typeface="Trebuchet MS"/>
                <a:ea typeface="Trebuchet MS"/>
                <a:cs typeface="Trebuchet MS"/>
                <a:sym typeface="Trebuchet MS"/>
              </a:rPr>
              <a:t>is greater than 𝑏</a:t>
            </a:r>
            <a:r>
              <a:rPr lang="en-US" sz="2400" baseline="-25000">
                <a:latin typeface="Trebuchet MS"/>
                <a:ea typeface="Trebuchet MS"/>
                <a:cs typeface="Trebuchet MS"/>
                <a:sym typeface="Trebuchet MS"/>
              </a:rPr>
              <a:t>i</a:t>
            </a:r>
            <a:r>
              <a:rPr lang="en-US" sz="2200">
                <a:latin typeface="Trebuchet MS"/>
                <a:ea typeface="Trebuchet MS"/>
                <a:cs typeface="Trebuchet MS"/>
                <a:sym typeface="Trebuchet MS"/>
              </a:rPr>
              <a:t>.</a:t>
            </a:r>
            <a:endParaRPr sz="2200">
              <a:latin typeface="Trebuchet MS"/>
              <a:ea typeface="Trebuchet MS"/>
              <a:cs typeface="Trebuchet MS"/>
              <a:sym typeface="Trebuchet MS"/>
            </a:endParaRPr>
          </a:p>
        </p:txBody>
      </p:sp>
      <p:pic>
        <p:nvPicPr>
          <p:cNvPr id="572" name="Google Shape;572;p58"/>
          <p:cNvPicPr preferRelativeResize="0"/>
          <p:nvPr/>
        </p:nvPicPr>
        <p:blipFill>
          <a:blip r:embed="rId3">
            <a:alphaModFix/>
          </a:blip>
          <a:stretch>
            <a:fillRect/>
          </a:stretch>
        </p:blipFill>
        <p:spPr>
          <a:xfrm>
            <a:off x="922075" y="2072575"/>
            <a:ext cx="2053394" cy="61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76"/>
        <p:cNvGrpSpPr/>
        <p:nvPr/>
      </p:nvGrpSpPr>
      <p:grpSpPr>
        <a:xfrm>
          <a:off x="0" y="0"/>
          <a:ext cx="0" cy="0"/>
          <a:chOff x="0" y="0"/>
          <a:chExt cx="0" cy="0"/>
        </a:xfrm>
      </p:grpSpPr>
      <p:sp>
        <p:nvSpPr>
          <p:cNvPr id="577" name="Google Shape;577;p59"/>
          <p:cNvSpPr txBox="1">
            <a:spLocks noGrp="1"/>
          </p:cNvSpPr>
          <p:nvPr>
            <p:ph type="title"/>
          </p:nvPr>
        </p:nvSpPr>
        <p:spPr>
          <a:xfrm>
            <a:off x="916939" y="623315"/>
            <a:ext cx="76614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Silhouette Coefficient (A Cluster)</a:t>
            </a:r>
            <a:endParaRPr sz="3900">
              <a:latin typeface="Trebuchet MS"/>
              <a:ea typeface="Trebuchet MS"/>
              <a:cs typeface="Trebuchet MS"/>
              <a:sym typeface="Trebuchet MS"/>
            </a:endParaRPr>
          </a:p>
        </p:txBody>
      </p:sp>
      <p:sp>
        <p:nvSpPr>
          <p:cNvPr id="578" name="Google Shape;578;p59"/>
          <p:cNvSpPr txBox="1"/>
          <p:nvPr/>
        </p:nvSpPr>
        <p:spPr>
          <a:xfrm>
            <a:off x="916950" y="1807975"/>
            <a:ext cx="9105300" cy="4349139"/>
          </a:xfrm>
          <a:prstGeom prst="rect">
            <a:avLst/>
          </a:prstGeom>
          <a:noFill/>
          <a:ln>
            <a:noFill/>
          </a:ln>
        </p:spPr>
        <p:txBody>
          <a:bodyPr spcFirstLastPara="1" wrap="square" lIns="0" tIns="63500" rIns="0" bIns="0" anchor="t" anchorCtr="0">
            <a:spAutoFit/>
          </a:bodyPr>
          <a:lstStyle/>
          <a:p>
            <a:pPr marL="241300" marR="141605" lvl="0" indent="-228600" algn="l" rtl="0">
              <a:lnSpc>
                <a:spcPct val="107142"/>
              </a:lnSpc>
              <a:spcBef>
                <a:spcPts val="0"/>
              </a:spcBef>
              <a:spcAft>
                <a:spcPts val="0"/>
              </a:spcAft>
              <a:buNone/>
            </a:pPr>
            <a:r>
              <a:rPr lang="en-US" sz="2200" dirty="0">
                <a:latin typeface="Trebuchet MS"/>
                <a:ea typeface="Trebuchet MS"/>
                <a:cs typeface="Trebuchet MS"/>
                <a:sym typeface="Trebuchet MS"/>
              </a:rPr>
              <a:t>• The average silhouette coefficient of a cluster is the </a:t>
            </a:r>
            <a:r>
              <a:rPr lang="en-US" sz="2200" u="sng" dirty="0">
                <a:latin typeface="Trebuchet MS"/>
                <a:ea typeface="Trebuchet MS"/>
                <a:cs typeface="Trebuchet MS"/>
                <a:sym typeface="Trebuchet MS"/>
              </a:rPr>
              <a:t>average of the </a:t>
            </a:r>
            <a:r>
              <a:rPr lang="en-US" sz="2200" dirty="0">
                <a:latin typeface="Trebuchet MS"/>
                <a:ea typeface="Trebuchet MS"/>
                <a:cs typeface="Trebuchet MS"/>
                <a:sym typeface="Trebuchet MS"/>
              </a:rPr>
              <a:t> </a:t>
            </a:r>
            <a:r>
              <a:rPr lang="en-US" sz="2200" u="sng" dirty="0">
                <a:latin typeface="Trebuchet MS"/>
                <a:ea typeface="Trebuchet MS"/>
                <a:cs typeface="Trebuchet MS"/>
                <a:sym typeface="Trebuchet MS"/>
              </a:rPr>
              <a:t>silhouette coefficients of points</a:t>
            </a:r>
            <a:r>
              <a:rPr lang="en-US" sz="2200" dirty="0">
                <a:latin typeface="Trebuchet MS"/>
                <a:ea typeface="Trebuchet MS"/>
                <a:cs typeface="Trebuchet MS"/>
                <a:sym typeface="Trebuchet MS"/>
              </a:rPr>
              <a:t> belonging to the cluster.</a:t>
            </a:r>
            <a:endParaRPr sz="2200" dirty="0">
              <a:latin typeface="Trebuchet MS"/>
              <a:ea typeface="Trebuchet MS"/>
              <a:cs typeface="Trebuchet MS"/>
              <a:sym typeface="Trebuchet MS"/>
            </a:endParaRPr>
          </a:p>
          <a:p>
            <a:pPr marL="0" marR="0" lvl="0" indent="0" algn="l" rtl="0">
              <a:lnSpc>
                <a:spcPct val="100000"/>
              </a:lnSpc>
              <a:spcBef>
                <a:spcPts val="40"/>
              </a:spcBef>
              <a:spcAft>
                <a:spcPts val="0"/>
              </a:spcAft>
              <a:buNone/>
            </a:pPr>
            <a:endParaRPr sz="3600" dirty="0">
              <a:latin typeface="Trebuchet MS"/>
              <a:ea typeface="Trebuchet MS"/>
              <a:cs typeface="Trebuchet MS"/>
              <a:sym typeface="Trebuchet MS"/>
            </a:endParaRPr>
          </a:p>
          <a:p>
            <a:pPr marL="241300" marR="5080" lvl="0" indent="-228600" algn="l" rtl="0">
              <a:lnSpc>
                <a:spcPct val="110714"/>
              </a:lnSpc>
              <a:spcBef>
                <a:spcPts val="0"/>
              </a:spcBef>
              <a:spcAft>
                <a:spcPts val="0"/>
              </a:spcAft>
              <a:buNone/>
            </a:pPr>
            <a:r>
              <a:rPr lang="en-US" sz="2200" dirty="0">
                <a:latin typeface="Trebuchet MS"/>
                <a:ea typeface="Trebuchet MS"/>
                <a:cs typeface="Trebuchet MS"/>
                <a:sym typeface="Trebuchet MS"/>
              </a:rPr>
              <a:t>• An overall measure of the goodness of a </a:t>
            </a:r>
            <a:r>
              <a:rPr lang="en-US" sz="2200" u="sng" dirty="0">
                <a:latin typeface="Trebuchet MS"/>
                <a:ea typeface="Trebuchet MS"/>
                <a:cs typeface="Trebuchet MS"/>
                <a:sym typeface="Trebuchet MS"/>
              </a:rPr>
              <a:t>clustering</a:t>
            </a:r>
            <a:r>
              <a:rPr lang="en-US" sz="2200" dirty="0">
                <a:latin typeface="Trebuchet MS"/>
                <a:ea typeface="Trebuchet MS"/>
                <a:cs typeface="Trebuchet MS"/>
                <a:sym typeface="Trebuchet MS"/>
              </a:rPr>
              <a:t> can be obtained  by </a:t>
            </a:r>
            <a:r>
              <a:rPr lang="en-US" sz="2200" u="sng" dirty="0">
                <a:latin typeface="Trebuchet MS"/>
                <a:ea typeface="Trebuchet MS"/>
                <a:cs typeface="Trebuchet MS"/>
                <a:sym typeface="Trebuchet MS"/>
              </a:rPr>
              <a:t>computing the average silhouette coefficient of all points</a:t>
            </a:r>
            <a:r>
              <a:rPr lang="en-US" sz="2200" dirty="0">
                <a:latin typeface="Trebuchet MS"/>
                <a:ea typeface="Trebuchet MS"/>
                <a:cs typeface="Trebuchet MS"/>
                <a:sym typeface="Trebuchet MS"/>
              </a:rPr>
              <a:t>.</a:t>
            </a:r>
          </a:p>
          <a:p>
            <a:pPr marL="241300" marR="5080" lvl="0" indent="-228600" algn="l" rtl="0">
              <a:lnSpc>
                <a:spcPct val="110714"/>
              </a:lnSpc>
              <a:spcBef>
                <a:spcPts val="0"/>
              </a:spcBef>
              <a:spcAft>
                <a:spcPts val="0"/>
              </a:spcAft>
              <a:buNone/>
            </a:pPr>
            <a:endParaRPr lang="en-US" altLang="ko-KR" sz="2200" dirty="0">
              <a:latin typeface="Trebuchet MS"/>
              <a:ea typeface="Trebuchet MS"/>
              <a:cs typeface="Trebuchet MS"/>
              <a:sym typeface="Trebuchet MS"/>
            </a:endParaRPr>
          </a:p>
          <a:p>
            <a:pPr marL="241300" marR="5080" lvl="0" indent="-228600">
              <a:lnSpc>
                <a:spcPct val="110714"/>
              </a:lnSpc>
            </a:pP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클러스터의 평균 실루엣 계수</a:t>
            </a:r>
            <a:r>
              <a:rPr lang="en-US" altLang="ko-KR" sz="2200" dirty="0">
                <a:latin typeface="Trebuchet MS"/>
                <a:ea typeface="Trebuchet MS"/>
                <a:cs typeface="Trebuchet MS"/>
                <a:sym typeface="Trebuchet MS"/>
              </a:rPr>
              <a:t>:</a:t>
            </a:r>
            <a:r>
              <a:rPr lang="ko-KR" altLang="en-US" sz="2200" dirty="0">
                <a:latin typeface="Trebuchet MS"/>
                <a:ea typeface="Trebuchet MS"/>
                <a:cs typeface="Trebuchet MS"/>
                <a:sym typeface="Trebuchet MS"/>
              </a:rPr>
              <a:t> 클러스터에 속한 포인트들의 실루엣 계수의 평균</a:t>
            </a:r>
            <a:r>
              <a:rPr lang="en-US" altLang="ko-KR" sz="2200" dirty="0">
                <a:latin typeface="Trebuchet MS"/>
                <a:ea typeface="Trebuchet MS"/>
                <a:cs typeface="Trebuchet MS"/>
                <a:sym typeface="Trebuchet MS"/>
              </a:rPr>
              <a:t>.</a:t>
            </a:r>
          </a:p>
          <a:p>
            <a:pPr marL="241300" marR="5080" lvl="0" indent="-228600">
              <a:lnSpc>
                <a:spcPct val="110714"/>
              </a:lnSpc>
            </a:pPr>
            <a:endParaRPr lang="en-US" altLang="ko-KR" sz="2200" dirty="0">
              <a:latin typeface="Trebuchet MS"/>
              <a:ea typeface="Trebuchet MS"/>
              <a:cs typeface="Trebuchet MS"/>
              <a:sym typeface="Trebuchet MS"/>
            </a:endParaRPr>
          </a:p>
          <a:p>
            <a:pPr marL="241300" marR="5080" lvl="0" indent="-228600">
              <a:lnSpc>
                <a:spcPct val="110714"/>
              </a:lnSpc>
            </a:pPr>
            <a:r>
              <a:rPr lang="en-US" altLang="ko-KR" sz="2200" dirty="0">
                <a:latin typeface="Trebuchet MS"/>
                <a:ea typeface="Trebuchet MS"/>
                <a:cs typeface="Trebuchet MS"/>
                <a:sym typeface="Trebuchet MS"/>
              </a:rPr>
              <a:t>• </a:t>
            </a:r>
            <a:r>
              <a:rPr lang="ko-KR" altLang="en-US" sz="2200" dirty="0">
                <a:latin typeface="Trebuchet MS"/>
                <a:ea typeface="Trebuchet MS"/>
                <a:cs typeface="Trebuchet MS"/>
                <a:sym typeface="Trebuchet MS"/>
              </a:rPr>
              <a:t>클러스터링의 우수성에 대한 전반적인 측정은 모든 점의 평균 실루엣 계수를 계산하여 얻을 수 있습니다</a:t>
            </a:r>
            <a:r>
              <a:rPr lang="en-US" altLang="ko-KR" sz="2200" dirty="0">
                <a:latin typeface="Trebuchet MS"/>
                <a:ea typeface="Trebuchet MS"/>
                <a:cs typeface="Trebuchet MS"/>
                <a:sym typeface="Trebuchet MS"/>
              </a:rPr>
              <a:t>.</a:t>
            </a:r>
            <a:endParaRPr sz="2200" dirty="0">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82"/>
        <p:cNvGrpSpPr/>
        <p:nvPr/>
      </p:nvGrpSpPr>
      <p:grpSpPr>
        <a:xfrm>
          <a:off x="0" y="0"/>
          <a:ext cx="0" cy="0"/>
          <a:chOff x="0" y="0"/>
          <a:chExt cx="0" cy="0"/>
        </a:xfrm>
      </p:grpSpPr>
      <p:pic>
        <p:nvPicPr>
          <p:cNvPr id="583" name="Google Shape;583;p60"/>
          <p:cNvPicPr preferRelativeResize="0"/>
          <p:nvPr/>
        </p:nvPicPr>
        <p:blipFill rotWithShape="1">
          <a:blip r:embed="rId3">
            <a:alphaModFix/>
          </a:blip>
          <a:srcRect/>
          <a:stretch/>
        </p:blipFill>
        <p:spPr>
          <a:xfrm>
            <a:off x="7663426" y="2999151"/>
            <a:ext cx="3731079" cy="2820924"/>
          </a:xfrm>
          <a:prstGeom prst="rect">
            <a:avLst/>
          </a:prstGeom>
          <a:noFill/>
          <a:ln>
            <a:noFill/>
          </a:ln>
        </p:spPr>
      </p:pic>
      <p:sp>
        <p:nvSpPr>
          <p:cNvPr id="584" name="Google Shape;584;p60"/>
          <p:cNvSpPr txBox="1">
            <a:spLocks noGrp="1"/>
          </p:cNvSpPr>
          <p:nvPr>
            <p:ph type="title"/>
          </p:nvPr>
        </p:nvSpPr>
        <p:spPr>
          <a:xfrm>
            <a:off x="916950" y="321575"/>
            <a:ext cx="10317600" cy="684900"/>
          </a:xfrm>
          <a:prstGeom prst="rect">
            <a:avLst/>
          </a:prstGeom>
          <a:noFill/>
          <a:ln>
            <a:noFill/>
          </a:ln>
        </p:spPr>
        <p:txBody>
          <a:bodyPr spcFirstLastPara="1" wrap="square" lIns="0" tIns="83800" rIns="0" bIns="0" anchor="t" anchorCtr="0">
            <a:spAutoFit/>
          </a:bodyPr>
          <a:lstStyle/>
          <a:p>
            <a:pPr marL="12700" marR="5080" lvl="0" indent="0" algn="l" rtl="0">
              <a:lnSpc>
                <a:spcPct val="109090"/>
              </a:lnSpc>
              <a:spcBef>
                <a:spcPts val="0"/>
              </a:spcBef>
              <a:spcAft>
                <a:spcPts val="0"/>
              </a:spcAft>
              <a:buNone/>
            </a:pPr>
            <a:r>
              <a:rPr lang="en-US" sz="3900">
                <a:latin typeface="Trebuchet MS"/>
                <a:ea typeface="Trebuchet MS"/>
                <a:cs typeface="Trebuchet MS"/>
                <a:sym typeface="Trebuchet MS"/>
              </a:rPr>
              <a:t>Determining the Correct Number of  Clusters</a:t>
            </a:r>
            <a:endParaRPr sz="3900">
              <a:latin typeface="Trebuchet MS"/>
              <a:ea typeface="Trebuchet MS"/>
              <a:cs typeface="Trebuchet MS"/>
              <a:sym typeface="Trebuchet MS"/>
            </a:endParaRPr>
          </a:p>
        </p:txBody>
      </p:sp>
      <p:sp>
        <p:nvSpPr>
          <p:cNvPr id="585" name="Google Shape;585;p60"/>
          <p:cNvSpPr txBox="1"/>
          <p:nvPr/>
        </p:nvSpPr>
        <p:spPr>
          <a:xfrm>
            <a:off x="957589" y="1349150"/>
            <a:ext cx="49659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dirty="0">
                <a:latin typeface="Trebuchet MS"/>
                <a:ea typeface="Trebuchet MS"/>
                <a:cs typeface="Trebuchet MS"/>
                <a:sym typeface="Trebuchet MS"/>
              </a:rPr>
              <a:t>• Sum of Squared Error (SSE)</a:t>
            </a:r>
            <a:endParaRPr sz="2200" dirty="0">
              <a:latin typeface="Trebuchet MS"/>
              <a:ea typeface="Trebuchet MS"/>
              <a:cs typeface="Trebuchet MS"/>
              <a:sym typeface="Trebuchet MS"/>
            </a:endParaRPr>
          </a:p>
        </p:txBody>
      </p:sp>
      <p:sp>
        <p:nvSpPr>
          <p:cNvPr id="586" name="Google Shape;586;p60"/>
          <p:cNvSpPr txBox="1"/>
          <p:nvPr/>
        </p:nvSpPr>
        <p:spPr>
          <a:xfrm>
            <a:off x="4766476" y="1804063"/>
            <a:ext cx="5793900" cy="3975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2200" dirty="0">
                <a:latin typeface="Trebuchet MS"/>
                <a:ea typeface="Trebuchet MS"/>
                <a:cs typeface="Trebuchet MS"/>
                <a:sym typeface="Trebuchet MS"/>
              </a:rPr>
              <a:t>, where 𝐾 is the number of clusters, 𝐶</a:t>
            </a:r>
            <a:r>
              <a:rPr lang="en-US" sz="2500" baseline="-25000" dirty="0" err="1">
                <a:latin typeface="Trebuchet MS"/>
                <a:ea typeface="Trebuchet MS"/>
                <a:cs typeface="Trebuchet MS"/>
                <a:sym typeface="Trebuchet MS"/>
              </a:rPr>
              <a:t>i</a:t>
            </a:r>
            <a:r>
              <a:rPr lang="en-US" sz="2500" baseline="-25000" dirty="0">
                <a:latin typeface="Trebuchet MS"/>
                <a:ea typeface="Trebuchet MS"/>
                <a:cs typeface="Trebuchet MS"/>
                <a:sym typeface="Trebuchet MS"/>
              </a:rPr>
              <a:t>  </a:t>
            </a:r>
            <a:r>
              <a:rPr lang="en-US" sz="2200" dirty="0">
                <a:latin typeface="Trebuchet MS"/>
                <a:ea typeface="Trebuchet MS"/>
                <a:cs typeface="Trebuchet MS"/>
                <a:sym typeface="Trebuchet MS"/>
              </a:rPr>
              <a:t>is the</a:t>
            </a:r>
            <a:endParaRPr sz="2200" dirty="0">
              <a:latin typeface="Trebuchet MS"/>
              <a:ea typeface="Trebuchet MS"/>
              <a:cs typeface="Trebuchet MS"/>
              <a:sym typeface="Trebuchet MS"/>
            </a:endParaRPr>
          </a:p>
        </p:txBody>
      </p:sp>
      <p:sp>
        <p:nvSpPr>
          <p:cNvPr id="587" name="Google Shape;587;p60"/>
          <p:cNvSpPr txBox="1"/>
          <p:nvPr/>
        </p:nvSpPr>
        <p:spPr>
          <a:xfrm>
            <a:off x="5400599" y="2455463"/>
            <a:ext cx="3006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latin typeface="Cambria Math"/>
                <a:ea typeface="Cambria Math"/>
                <a:cs typeface="Cambria Math"/>
                <a:sym typeface="Cambria Math"/>
              </a:rPr>
              <a:t>i                                                 i</a:t>
            </a:r>
            <a:endParaRPr sz="1800">
              <a:latin typeface="Cambria Math"/>
              <a:ea typeface="Cambria Math"/>
              <a:cs typeface="Cambria Math"/>
              <a:sym typeface="Cambria Math"/>
            </a:endParaRPr>
          </a:p>
        </p:txBody>
      </p:sp>
      <p:sp>
        <p:nvSpPr>
          <p:cNvPr id="588" name="Google Shape;588;p60"/>
          <p:cNvSpPr txBox="1"/>
          <p:nvPr/>
        </p:nvSpPr>
        <p:spPr>
          <a:xfrm>
            <a:off x="1567976" y="2327252"/>
            <a:ext cx="7163400" cy="689932"/>
          </a:xfrm>
          <a:prstGeom prst="rect">
            <a:avLst/>
          </a:prstGeom>
          <a:noFill/>
          <a:ln>
            <a:noFill/>
          </a:ln>
        </p:spPr>
        <p:txBody>
          <a:bodyPr spcFirstLastPara="1" wrap="square" lIns="0" tIns="12700" rIns="0" bIns="0" anchor="t" anchorCtr="0">
            <a:spAutoFit/>
          </a:bodyPr>
          <a:lstStyle/>
          <a:p>
            <a:pPr marL="50800" marR="0" lvl="0" indent="0" algn="l" rtl="0">
              <a:lnSpc>
                <a:spcPct val="100000"/>
              </a:lnSpc>
              <a:spcBef>
                <a:spcPts val="0"/>
              </a:spcBef>
              <a:spcAft>
                <a:spcPts val="0"/>
              </a:spcAft>
              <a:buNone/>
            </a:pPr>
            <a:r>
              <a:rPr lang="en-US" sz="2200" dirty="0" err="1">
                <a:latin typeface="Trebuchet MS"/>
                <a:ea typeface="Trebuchet MS"/>
                <a:cs typeface="Trebuchet MS"/>
                <a:sym typeface="Trebuchet MS"/>
              </a:rPr>
              <a:t>i</a:t>
            </a:r>
            <a:r>
              <a:rPr lang="en-US" sz="2200" baseline="30000" dirty="0">
                <a:latin typeface="Trebuchet MS"/>
                <a:ea typeface="Trebuchet MS"/>
                <a:cs typeface="Trebuchet MS"/>
                <a:sym typeface="Trebuchet MS"/>
              </a:rPr>
              <a:t>𝑡h </a:t>
            </a:r>
            <a:r>
              <a:rPr lang="en-US" sz="2200" dirty="0">
                <a:latin typeface="Trebuchet MS"/>
                <a:ea typeface="Trebuchet MS"/>
                <a:cs typeface="Trebuchet MS"/>
                <a:sym typeface="Trebuchet MS"/>
              </a:rPr>
              <a:t>cluster, 𝑐</a:t>
            </a:r>
            <a:r>
              <a:rPr lang="en-US" sz="2200" baseline="-25000" dirty="0" err="1">
                <a:latin typeface="Trebuchet MS"/>
                <a:ea typeface="Trebuchet MS"/>
                <a:cs typeface="Trebuchet MS"/>
                <a:sym typeface="Trebuchet MS"/>
              </a:rPr>
              <a:t>i</a:t>
            </a:r>
            <a:r>
              <a:rPr lang="en-US" sz="2200" baseline="-25000" dirty="0">
                <a:latin typeface="Trebuchet MS"/>
                <a:ea typeface="Trebuchet MS"/>
                <a:cs typeface="Trebuchet MS"/>
                <a:sym typeface="Trebuchet MS"/>
              </a:rPr>
              <a:t> </a:t>
            </a:r>
            <a:r>
              <a:rPr lang="en-US" sz="2200" dirty="0">
                <a:latin typeface="Trebuchet MS"/>
                <a:ea typeface="Trebuchet MS"/>
                <a:cs typeface="Trebuchet MS"/>
                <a:sym typeface="Trebuchet MS"/>
              </a:rPr>
              <a:t>is the centroid of </a:t>
            </a:r>
            <a:r>
              <a:rPr lang="en-US" sz="2200" dirty="0" err="1">
                <a:latin typeface="Trebuchet MS"/>
                <a:ea typeface="Trebuchet MS"/>
                <a:cs typeface="Trebuchet MS"/>
                <a:sym typeface="Trebuchet MS"/>
              </a:rPr>
              <a:t>of</a:t>
            </a:r>
            <a:r>
              <a:rPr lang="en-US" sz="2200" dirty="0">
                <a:latin typeface="Trebuchet MS"/>
                <a:ea typeface="Trebuchet MS"/>
                <a:cs typeface="Trebuchet MS"/>
                <a:sym typeface="Trebuchet MS"/>
              </a:rPr>
              <a:t> 𝐶 , 𝑥 is any point in 𝐶	.</a:t>
            </a:r>
            <a:endParaRPr sz="2200" dirty="0">
              <a:latin typeface="Trebuchet MS"/>
              <a:ea typeface="Trebuchet MS"/>
              <a:cs typeface="Trebuchet MS"/>
              <a:sym typeface="Trebuchet MS"/>
            </a:endParaRPr>
          </a:p>
        </p:txBody>
      </p:sp>
      <p:sp>
        <p:nvSpPr>
          <p:cNvPr id="589" name="Google Shape;589;p60"/>
          <p:cNvSpPr txBox="1"/>
          <p:nvPr/>
        </p:nvSpPr>
        <p:spPr>
          <a:xfrm>
            <a:off x="957600" y="2773175"/>
            <a:ext cx="6374533" cy="1646605"/>
          </a:xfrm>
          <a:prstGeom prst="rect">
            <a:avLst/>
          </a:prstGeom>
          <a:noFill/>
          <a:ln>
            <a:noFill/>
          </a:ln>
        </p:spPr>
        <p:txBody>
          <a:bodyPr spcFirstLastPara="1" wrap="square" lIns="0" tIns="92075" rIns="0" bIns="0" anchor="t" anchorCtr="0">
            <a:spAutoFit/>
          </a:bodyPr>
          <a:lstStyle/>
          <a:p>
            <a:pPr marL="12700" marR="0" lvl="0" indent="0" algn="l" rtl="0">
              <a:lnSpc>
                <a:spcPct val="100000"/>
              </a:lnSpc>
              <a:spcBef>
                <a:spcPts val="0"/>
              </a:spcBef>
              <a:spcAft>
                <a:spcPts val="0"/>
              </a:spcAft>
              <a:buNone/>
            </a:pPr>
            <a:r>
              <a:rPr lang="en-US" sz="2200" dirty="0">
                <a:latin typeface="Trebuchet MS"/>
                <a:ea typeface="Trebuchet MS"/>
                <a:cs typeface="Trebuchet MS"/>
                <a:sym typeface="Trebuchet MS"/>
              </a:rPr>
              <a:t>• A plot of the SSE versus the number of clusters.</a:t>
            </a:r>
            <a:endParaRPr sz="2200" dirty="0">
              <a:latin typeface="Trebuchet MS"/>
              <a:ea typeface="Trebuchet MS"/>
              <a:cs typeface="Trebuchet MS"/>
              <a:sym typeface="Trebuchet MS"/>
            </a:endParaRPr>
          </a:p>
          <a:p>
            <a:pPr marL="241300" marR="5080" lvl="0" indent="-228600" algn="l" rtl="0">
              <a:lnSpc>
                <a:spcPct val="107142"/>
              </a:lnSpc>
              <a:spcBef>
                <a:spcPts val="1019"/>
              </a:spcBef>
              <a:spcAft>
                <a:spcPts val="0"/>
              </a:spcAft>
              <a:buNone/>
            </a:pPr>
            <a:r>
              <a:rPr lang="en-US" sz="2200" dirty="0">
                <a:latin typeface="Trebuchet MS"/>
                <a:ea typeface="Trebuchet MS"/>
                <a:cs typeface="Trebuchet MS"/>
                <a:sym typeface="Trebuchet MS"/>
              </a:rPr>
              <a:t>• Find the natural number of clusters by looking for </a:t>
            </a:r>
            <a:r>
              <a:rPr lang="en-US" sz="2200" u="sng" dirty="0">
                <a:latin typeface="Trebuchet MS"/>
                <a:ea typeface="Trebuchet MS"/>
                <a:cs typeface="Trebuchet MS"/>
                <a:sym typeface="Trebuchet MS"/>
              </a:rPr>
              <a:t>the number of </a:t>
            </a:r>
            <a:r>
              <a:rPr lang="en-US" sz="2200" dirty="0">
                <a:latin typeface="Trebuchet MS"/>
                <a:ea typeface="Trebuchet MS"/>
                <a:cs typeface="Trebuchet MS"/>
                <a:sym typeface="Trebuchet MS"/>
              </a:rPr>
              <a:t> </a:t>
            </a:r>
            <a:r>
              <a:rPr lang="en-US" sz="2200" u="sng" dirty="0">
                <a:latin typeface="Trebuchet MS"/>
                <a:ea typeface="Trebuchet MS"/>
                <a:cs typeface="Trebuchet MS"/>
                <a:sym typeface="Trebuchet MS"/>
              </a:rPr>
              <a:t>clusters </a:t>
            </a:r>
            <a:r>
              <a:rPr lang="en-US" sz="2200" dirty="0">
                <a:latin typeface="Trebuchet MS"/>
                <a:ea typeface="Trebuchet MS"/>
                <a:cs typeface="Trebuchet MS"/>
                <a:sym typeface="Trebuchet MS"/>
              </a:rPr>
              <a:t>at which there is a </a:t>
            </a:r>
            <a:r>
              <a:rPr lang="en-US" sz="2200" b="1" dirty="0">
                <a:latin typeface="Trebuchet MS"/>
                <a:ea typeface="Trebuchet MS"/>
                <a:cs typeface="Trebuchet MS"/>
                <a:sym typeface="Trebuchet MS"/>
              </a:rPr>
              <a:t>knee, peak </a:t>
            </a:r>
            <a:r>
              <a:rPr lang="en-US" sz="2200" dirty="0">
                <a:latin typeface="Trebuchet MS"/>
                <a:ea typeface="Trebuchet MS"/>
                <a:cs typeface="Trebuchet MS"/>
                <a:sym typeface="Trebuchet MS"/>
              </a:rPr>
              <a:t>in the plot.</a:t>
            </a:r>
            <a:endParaRPr sz="2200" dirty="0">
              <a:latin typeface="Trebuchet MS"/>
              <a:ea typeface="Trebuchet MS"/>
              <a:cs typeface="Trebuchet MS"/>
              <a:sym typeface="Trebuchet MS"/>
            </a:endParaRPr>
          </a:p>
        </p:txBody>
      </p:sp>
      <p:pic>
        <p:nvPicPr>
          <p:cNvPr id="590" name="Google Shape;590;p60"/>
          <p:cNvPicPr preferRelativeResize="0"/>
          <p:nvPr/>
        </p:nvPicPr>
        <p:blipFill rotWithShape="1">
          <a:blip r:embed="rId4">
            <a:alphaModFix/>
          </a:blip>
          <a:srcRect t="18518" b="48466"/>
          <a:stretch/>
        </p:blipFill>
        <p:spPr>
          <a:xfrm>
            <a:off x="1414800" y="1881325"/>
            <a:ext cx="3374211" cy="351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94"/>
        <p:cNvGrpSpPr/>
        <p:nvPr/>
      </p:nvGrpSpPr>
      <p:grpSpPr>
        <a:xfrm>
          <a:off x="0" y="0"/>
          <a:ext cx="0" cy="0"/>
          <a:chOff x="0" y="0"/>
          <a:chExt cx="0" cy="0"/>
        </a:xfrm>
      </p:grpSpPr>
      <p:sp>
        <p:nvSpPr>
          <p:cNvPr id="595" name="Google Shape;595;p61"/>
          <p:cNvSpPr txBox="1">
            <a:spLocks noGrp="1"/>
          </p:cNvSpPr>
          <p:nvPr>
            <p:ph type="title"/>
          </p:nvPr>
        </p:nvSpPr>
        <p:spPr>
          <a:xfrm>
            <a:off x="916950" y="321575"/>
            <a:ext cx="9996900" cy="684900"/>
          </a:xfrm>
          <a:prstGeom prst="rect">
            <a:avLst/>
          </a:prstGeom>
          <a:noFill/>
          <a:ln>
            <a:noFill/>
          </a:ln>
        </p:spPr>
        <p:txBody>
          <a:bodyPr spcFirstLastPara="1" wrap="square" lIns="0" tIns="83800" rIns="0" bIns="0" anchor="t" anchorCtr="0">
            <a:spAutoFit/>
          </a:bodyPr>
          <a:lstStyle/>
          <a:p>
            <a:pPr marL="12700" marR="5080" lvl="0" indent="0" algn="l" rtl="0">
              <a:lnSpc>
                <a:spcPct val="109090"/>
              </a:lnSpc>
              <a:spcBef>
                <a:spcPts val="0"/>
              </a:spcBef>
              <a:spcAft>
                <a:spcPts val="0"/>
              </a:spcAft>
              <a:buNone/>
            </a:pPr>
            <a:r>
              <a:rPr lang="en-US" sz="3900">
                <a:latin typeface="Trebuchet MS"/>
                <a:ea typeface="Trebuchet MS"/>
                <a:cs typeface="Trebuchet MS"/>
                <a:sym typeface="Trebuchet MS"/>
              </a:rPr>
              <a:t>Determining the Correct Number of  Clusters</a:t>
            </a:r>
            <a:endParaRPr sz="3900">
              <a:latin typeface="Trebuchet MS"/>
              <a:ea typeface="Trebuchet MS"/>
              <a:cs typeface="Trebuchet MS"/>
              <a:sym typeface="Trebuchet MS"/>
            </a:endParaRPr>
          </a:p>
        </p:txBody>
      </p:sp>
      <p:sp>
        <p:nvSpPr>
          <p:cNvPr id="596" name="Google Shape;596;p61"/>
          <p:cNvSpPr txBox="1">
            <a:spLocks noGrp="1"/>
          </p:cNvSpPr>
          <p:nvPr>
            <p:ph type="body" idx="1"/>
          </p:nvPr>
        </p:nvSpPr>
        <p:spPr>
          <a:xfrm>
            <a:off x="762125" y="1289900"/>
            <a:ext cx="6553075" cy="2615722"/>
          </a:xfrm>
          <a:prstGeom prst="rect">
            <a:avLst/>
          </a:prstGeom>
          <a:noFill/>
          <a:ln>
            <a:noFill/>
          </a:ln>
        </p:spPr>
        <p:txBody>
          <a:bodyPr spcFirstLastPara="1" wrap="square" lIns="0" tIns="107575" rIns="0" bIns="0" anchor="t" anchorCtr="0">
            <a:spAutoFit/>
          </a:bodyPr>
          <a:lstStyle/>
          <a:p>
            <a:pPr marL="379095" marR="44450" lvl="0" indent="-228600" algn="l" rtl="0">
              <a:lnSpc>
                <a:spcPct val="107142"/>
              </a:lnSpc>
              <a:spcBef>
                <a:spcPts val="0"/>
              </a:spcBef>
              <a:spcAft>
                <a:spcPts val="0"/>
              </a:spcAft>
              <a:buNone/>
            </a:pPr>
            <a:r>
              <a:rPr lang="en-US" sz="2200" dirty="0">
                <a:latin typeface="Trebuchet MS"/>
                <a:ea typeface="Trebuchet MS"/>
                <a:cs typeface="Trebuchet MS"/>
                <a:sym typeface="Trebuchet MS"/>
              </a:rPr>
              <a:t>• A plot of the average silhouette coefficient versus the number of  clusters.</a:t>
            </a:r>
          </a:p>
          <a:p>
            <a:pPr marL="379095" marR="44450" lvl="0" indent="-228600" algn="l" rtl="0">
              <a:lnSpc>
                <a:spcPct val="107142"/>
              </a:lnSpc>
              <a:spcBef>
                <a:spcPts val="0"/>
              </a:spcBef>
              <a:spcAft>
                <a:spcPts val="0"/>
              </a:spcAft>
              <a:buNone/>
            </a:pPr>
            <a:endParaRPr sz="2200" dirty="0">
              <a:latin typeface="Trebuchet MS"/>
              <a:ea typeface="Trebuchet MS"/>
              <a:cs typeface="Trebuchet MS"/>
              <a:sym typeface="Trebuchet MS"/>
            </a:endParaRPr>
          </a:p>
          <a:p>
            <a:pPr marL="379095" marR="5080" lvl="0" indent="-228600" algn="l" rtl="0">
              <a:lnSpc>
                <a:spcPct val="107142"/>
              </a:lnSpc>
              <a:spcBef>
                <a:spcPts val="1005"/>
              </a:spcBef>
              <a:spcAft>
                <a:spcPts val="1600"/>
              </a:spcAft>
              <a:buNone/>
            </a:pPr>
            <a:r>
              <a:rPr lang="en-US" sz="2200" dirty="0">
                <a:latin typeface="Trebuchet MS"/>
                <a:ea typeface="Trebuchet MS"/>
                <a:cs typeface="Trebuchet MS"/>
                <a:sym typeface="Trebuchet MS"/>
              </a:rPr>
              <a:t>• Find the natural number of clusters by looking for </a:t>
            </a:r>
            <a:r>
              <a:rPr lang="en-US" sz="2200" u="sng" dirty="0">
                <a:latin typeface="Trebuchet MS"/>
                <a:ea typeface="Trebuchet MS"/>
                <a:cs typeface="Trebuchet MS"/>
                <a:sym typeface="Trebuchet MS"/>
              </a:rPr>
              <a:t>the number of </a:t>
            </a:r>
            <a:r>
              <a:rPr lang="en-US" sz="2200" dirty="0">
                <a:latin typeface="Trebuchet MS"/>
                <a:ea typeface="Trebuchet MS"/>
                <a:cs typeface="Trebuchet MS"/>
                <a:sym typeface="Trebuchet MS"/>
              </a:rPr>
              <a:t> </a:t>
            </a:r>
            <a:r>
              <a:rPr lang="en-US" sz="2200" u="sng" dirty="0">
                <a:latin typeface="Trebuchet MS"/>
                <a:ea typeface="Trebuchet MS"/>
                <a:cs typeface="Trebuchet MS"/>
                <a:sym typeface="Trebuchet MS"/>
              </a:rPr>
              <a:t>clusters </a:t>
            </a:r>
            <a:r>
              <a:rPr lang="en-US" sz="2200" dirty="0">
                <a:latin typeface="Trebuchet MS"/>
                <a:ea typeface="Trebuchet MS"/>
                <a:cs typeface="Trebuchet MS"/>
                <a:sym typeface="Trebuchet MS"/>
              </a:rPr>
              <a:t>at which there is a knee, peak in the plot.</a:t>
            </a:r>
            <a:endParaRPr sz="2200" dirty="0">
              <a:latin typeface="Trebuchet MS"/>
              <a:ea typeface="Trebuchet MS"/>
              <a:cs typeface="Trebuchet MS"/>
              <a:sym typeface="Trebuchet MS"/>
            </a:endParaRPr>
          </a:p>
        </p:txBody>
      </p:sp>
      <p:pic>
        <p:nvPicPr>
          <p:cNvPr id="597" name="Google Shape;597;p61"/>
          <p:cNvPicPr preferRelativeResize="0"/>
          <p:nvPr/>
        </p:nvPicPr>
        <p:blipFill rotWithShape="1">
          <a:blip r:embed="rId3">
            <a:alphaModFix/>
          </a:blip>
          <a:srcRect/>
          <a:stretch/>
        </p:blipFill>
        <p:spPr>
          <a:xfrm>
            <a:off x="7315200" y="1289900"/>
            <a:ext cx="4114800" cy="318820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601"/>
        <p:cNvGrpSpPr/>
        <p:nvPr/>
      </p:nvGrpSpPr>
      <p:grpSpPr>
        <a:xfrm>
          <a:off x="0" y="0"/>
          <a:ext cx="0" cy="0"/>
          <a:chOff x="0" y="0"/>
          <a:chExt cx="0" cy="0"/>
        </a:xfrm>
      </p:grpSpPr>
      <p:sp>
        <p:nvSpPr>
          <p:cNvPr id="602" name="Google Shape;602;p62"/>
          <p:cNvSpPr txBox="1">
            <a:spLocks noGrp="1"/>
          </p:cNvSpPr>
          <p:nvPr>
            <p:ph type="title"/>
          </p:nvPr>
        </p:nvSpPr>
        <p:spPr>
          <a:xfrm>
            <a:off x="916939" y="623315"/>
            <a:ext cx="67728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Supervised Cluster Evaluation</a:t>
            </a:r>
            <a:endParaRPr sz="3900">
              <a:latin typeface="Trebuchet MS"/>
              <a:ea typeface="Trebuchet MS"/>
              <a:cs typeface="Trebuchet MS"/>
              <a:sym typeface="Trebuchet MS"/>
            </a:endParaRPr>
          </a:p>
        </p:txBody>
      </p:sp>
      <p:sp>
        <p:nvSpPr>
          <p:cNvPr id="603" name="Google Shape;603;p62"/>
          <p:cNvSpPr txBox="1"/>
          <p:nvPr/>
        </p:nvSpPr>
        <p:spPr>
          <a:xfrm>
            <a:off x="916950" y="1807975"/>
            <a:ext cx="9725100" cy="3215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dirty="0">
                <a:latin typeface="Trebuchet MS"/>
                <a:ea typeface="Trebuchet MS"/>
                <a:cs typeface="Trebuchet MS"/>
                <a:sym typeface="Trebuchet MS"/>
              </a:rPr>
              <a:t>• Classification-oriented</a:t>
            </a:r>
            <a:endParaRPr sz="24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2000" dirty="0">
                <a:latin typeface="Trebuchet MS"/>
                <a:ea typeface="Trebuchet MS"/>
                <a:cs typeface="Trebuchet MS"/>
                <a:sym typeface="Trebuchet MS"/>
              </a:rPr>
              <a:t>• Entropy</a:t>
            </a:r>
            <a:endParaRPr sz="2000" dirty="0">
              <a:latin typeface="Trebuchet MS"/>
              <a:ea typeface="Trebuchet MS"/>
              <a:cs typeface="Trebuchet MS"/>
              <a:sym typeface="Trebuchet MS"/>
            </a:endParaRPr>
          </a:p>
          <a:p>
            <a:pPr marL="469900" marR="0" lvl="0" indent="0" algn="l" rtl="0">
              <a:lnSpc>
                <a:spcPct val="100000"/>
              </a:lnSpc>
              <a:spcBef>
                <a:spcPts val="215"/>
              </a:spcBef>
              <a:spcAft>
                <a:spcPts val="0"/>
              </a:spcAft>
              <a:buNone/>
            </a:pPr>
            <a:r>
              <a:rPr lang="en-US" sz="2000" dirty="0">
                <a:latin typeface="Trebuchet MS"/>
                <a:ea typeface="Trebuchet MS"/>
                <a:cs typeface="Trebuchet MS"/>
                <a:sym typeface="Trebuchet MS"/>
              </a:rPr>
              <a:t>• Precision</a:t>
            </a:r>
            <a:endParaRPr sz="2000" dirty="0">
              <a:latin typeface="Trebuchet MS"/>
              <a:ea typeface="Trebuchet MS"/>
              <a:cs typeface="Trebuchet MS"/>
              <a:sym typeface="Trebuchet MS"/>
            </a:endParaRPr>
          </a:p>
          <a:p>
            <a:pPr marL="469900" marR="0" lvl="0" indent="0" algn="l" rtl="0">
              <a:lnSpc>
                <a:spcPct val="100000"/>
              </a:lnSpc>
              <a:spcBef>
                <a:spcPts val="215"/>
              </a:spcBef>
              <a:spcAft>
                <a:spcPts val="0"/>
              </a:spcAft>
              <a:buNone/>
            </a:pPr>
            <a:r>
              <a:rPr lang="en-US" sz="2000" dirty="0">
                <a:latin typeface="Trebuchet MS"/>
                <a:ea typeface="Trebuchet MS"/>
                <a:cs typeface="Trebuchet MS"/>
                <a:sym typeface="Trebuchet MS"/>
              </a:rPr>
              <a:t>• Recall</a:t>
            </a:r>
            <a:endParaRPr sz="2000" dirty="0">
              <a:latin typeface="Trebuchet MS"/>
              <a:ea typeface="Trebuchet MS"/>
              <a:cs typeface="Trebuchet MS"/>
              <a:sym typeface="Trebuchet MS"/>
            </a:endParaRPr>
          </a:p>
          <a:p>
            <a:pPr marL="469900" marR="0" lvl="0" indent="0" algn="l" rtl="0">
              <a:lnSpc>
                <a:spcPct val="100000"/>
              </a:lnSpc>
              <a:spcBef>
                <a:spcPts val="240"/>
              </a:spcBef>
              <a:spcAft>
                <a:spcPts val="0"/>
              </a:spcAft>
              <a:buNone/>
            </a:pPr>
            <a:r>
              <a:rPr lang="en-US" sz="2000" dirty="0">
                <a:latin typeface="Trebuchet MS"/>
                <a:ea typeface="Trebuchet MS"/>
                <a:cs typeface="Trebuchet MS"/>
                <a:sym typeface="Trebuchet MS"/>
              </a:rPr>
              <a:t>• F-measure</a:t>
            </a:r>
            <a:endParaRPr sz="2000" dirty="0">
              <a:latin typeface="Trebuchet MS"/>
              <a:ea typeface="Trebuchet MS"/>
              <a:cs typeface="Trebuchet MS"/>
              <a:sym typeface="Trebuchet MS"/>
            </a:endParaRPr>
          </a:p>
          <a:p>
            <a:pPr marL="469900" marR="0" lvl="0" indent="0" algn="l" rtl="0">
              <a:lnSpc>
                <a:spcPct val="100000"/>
              </a:lnSpc>
              <a:spcBef>
                <a:spcPts val="240"/>
              </a:spcBef>
              <a:spcAft>
                <a:spcPts val="0"/>
              </a:spcAft>
              <a:buNone/>
            </a:pPr>
            <a:endParaRPr sz="2000" dirty="0">
              <a:latin typeface="Trebuchet MS"/>
              <a:ea typeface="Trebuchet MS"/>
              <a:cs typeface="Trebuchet MS"/>
              <a:sym typeface="Trebuchet MS"/>
            </a:endParaRPr>
          </a:p>
          <a:p>
            <a:pPr marL="12700" marR="0" lvl="0" indent="0" algn="l" rtl="0">
              <a:lnSpc>
                <a:spcPct val="100000"/>
              </a:lnSpc>
              <a:spcBef>
                <a:spcPts val="610"/>
              </a:spcBef>
              <a:spcAft>
                <a:spcPts val="0"/>
              </a:spcAft>
              <a:buNone/>
            </a:pPr>
            <a:r>
              <a:rPr lang="en-US" sz="2400" dirty="0">
                <a:latin typeface="Trebuchet MS"/>
                <a:ea typeface="Trebuchet MS"/>
                <a:cs typeface="Trebuchet MS"/>
                <a:sym typeface="Trebuchet MS"/>
              </a:rPr>
              <a:t>• Similarity-oriented</a:t>
            </a:r>
            <a:endParaRPr sz="2400" dirty="0">
              <a:latin typeface="Trebuchet MS"/>
              <a:ea typeface="Trebuchet MS"/>
              <a:cs typeface="Trebuchet MS"/>
              <a:sym typeface="Trebuchet MS"/>
            </a:endParaRPr>
          </a:p>
          <a:p>
            <a:pPr marL="698500" marR="5080" lvl="0" indent="-228600" algn="l" rtl="0">
              <a:lnSpc>
                <a:spcPct val="109166"/>
              </a:lnSpc>
              <a:spcBef>
                <a:spcPts val="535"/>
              </a:spcBef>
              <a:spcAft>
                <a:spcPts val="0"/>
              </a:spcAft>
              <a:buNone/>
            </a:pPr>
            <a:r>
              <a:rPr lang="en-US" sz="2000" dirty="0">
                <a:latin typeface="Trebuchet MS"/>
                <a:ea typeface="Trebuchet MS"/>
                <a:cs typeface="Trebuchet MS"/>
                <a:sym typeface="Trebuchet MS"/>
              </a:rPr>
              <a:t>• Any two objects that are in the same cluster should be in the same class and  vice versa.</a:t>
            </a:r>
            <a:endParaRPr sz="2000" dirty="0">
              <a:latin typeface="Trebuchet MS"/>
              <a:ea typeface="Trebuchet MS"/>
              <a:cs typeface="Trebuchet MS"/>
              <a:sym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607"/>
        <p:cNvGrpSpPr/>
        <p:nvPr/>
      </p:nvGrpSpPr>
      <p:grpSpPr>
        <a:xfrm>
          <a:off x="0" y="0"/>
          <a:ext cx="0" cy="0"/>
          <a:chOff x="0" y="0"/>
          <a:chExt cx="0" cy="0"/>
        </a:xfrm>
      </p:grpSpPr>
      <p:sp>
        <p:nvSpPr>
          <p:cNvPr id="608" name="Google Shape;608;p63"/>
          <p:cNvSpPr txBox="1">
            <a:spLocks noGrp="1"/>
          </p:cNvSpPr>
          <p:nvPr>
            <p:ph type="title"/>
          </p:nvPr>
        </p:nvSpPr>
        <p:spPr>
          <a:xfrm>
            <a:off x="916939" y="623315"/>
            <a:ext cx="67728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t>Supervised Cluster Evaluation</a:t>
            </a:r>
            <a:endParaRPr sz="3900"/>
          </a:p>
        </p:txBody>
      </p:sp>
      <p:sp>
        <p:nvSpPr>
          <p:cNvPr id="609" name="Google Shape;609;p63"/>
          <p:cNvSpPr txBox="1"/>
          <p:nvPr/>
        </p:nvSpPr>
        <p:spPr>
          <a:xfrm>
            <a:off x="891550" y="1773600"/>
            <a:ext cx="11162700" cy="3709205"/>
          </a:xfrm>
          <a:prstGeom prst="rect">
            <a:avLst/>
          </a:prstGeom>
          <a:noFill/>
          <a:ln>
            <a:noFill/>
          </a:ln>
        </p:spPr>
        <p:txBody>
          <a:bodyPr spcFirstLastPara="1" wrap="square" lIns="0" tIns="46975" rIns="0" bIns="0" anchor="t" anchorCtr="0">
            <a:spAutoFit/>
          </a:bodyPr>
          <a:lstStyle/>
          <a:p>
            <a:pPr marL="38100" marR="0" lvl="0" indent="0" algn="l" rtl="0">
              <a:lnSpc>
                <a:spcPct val="100000"/>
              </a:lnSpc>
              <a:spcBef>
                <a:spcPts val="0"/>
              </a:spcBef>
              <a:spcAft>
                <a:spcPts val="0"/>
              </a:spcAft>
              <a:buNone/>
            </a:pPr>
            <a:r>
              <a:rPr lang="en-US" sz="2800" dirty="0">
                <a:latin typeface="Arial"/>
                <a:ea typeface="Arial"/>
                <a:cs typeface="Arial"/>
                <a:sym typeface="Arial"/>
              </a:rPr>
              <a:t>• Similarity-oriented</a:t>
            </a:r>
            <a:endParaRPr sz="2800" dirty="0">
              <a:latin typeface="Arial"/>
              <a:ea typeface="Arial"/>
              <a:cs typeface="Arial"/>
              <a:sym typeface="Arial"/>
            </a:endParaRPr>
          </a:p>
          <a:p>
            <a:pPr marL="723900" marR="60960" lvl="0" indent="-228600" algn="l" rtl="0">
              <a:lnSpc>
                <a:spcPct val="97037"/>
              </a:lnSpc>
              <a:spcBef>
                <a:spcPts val="535"/>
              </a:spcBef>
              <a:spcAft>
                <a:spcPts val="0"/>
              </a:spcAft>
              <a:buNone/>
            </a:pPr>
            <a:r>
              <a:rPr lang="en-US" sz="2400" dirty="0">
                <a:latin typeface="Arial"/>
                <a:ea typeface="Arial"/>
                <a:cs typeface="Arial"/>
                <a:sym typeface="Arial"/>
              </a:rPr>
              <a:t>• Cluster similarity matrix: Has a 1 in the </a:t>
            </a:r>
            <a:r>
              <a:rPr lang="en-US" sz="2400" dirty="0" err="1">
                <a:latin typeface="Cambria Math"/>
                <a:ea typeface="Cambria Math"/>
                <a:cs typeface="Cambria Math"/>
                <a:sym typeface="Cambria Math"/>
              </a:rPr>
              <a:t>ij</a:t>
            </a:r>
            <a:r>
              <a:rPr lang="en-US" sz="2700" baseline="30000" dirty="0">
                <a:latin typeface="Cambria Math"/>
                <a:ea typeface="Cambria Math"/>
                <a:cs typeface="Cambria Math"/>
                <a:sym typeface="Cambria Math"/>
              </a:rPr>
              <a:t>𝑡h </a:t>
            </a:r>
            <a:r>
              <a:rPr lang="en-US" sz="2400" dirty="0">
                <a:latin typeface="Arial"/>
                <a:ea typeface="Arial"/>
                <a:cs typeface="Arial"/>
                <a:sym typeface="Arial"/>
              </a:rPr>
              <a:t>entry if two objects, </a:t>
            </a:r>
            <a:r>
              <a:rPr lang="en-US" sz="2400" dirty="0" err="1">
                <a:latin typeface="Cambria Math"/>
                <a:ea typeface="Cambria Math"/>
                <a:cs typeface="Cambria Math"/>
                <a:sym typeface="Cambria Math"/>
              </a:rPr>
              <a:t>i</a:t>
            </a:r>
            <a:r>
              <a:rPr lang="en-US" sz="2400" dirty="0">
                <a:latin typeface="Cambria Math"/>
                <a:ea typeface="Cambria Math"/>
                <a:cs typeface="Cambria Math"/>
                <a:sym typeface="Cambria Math"/>
              </a:rPr>
              <a:t> </a:t>
            </a:r>
            <a:r>
              <a:rPr lang="en-US" sz="2400" dirty="0">
                <a:latin typeface="Arial"/>
                <a:ea typeface="Arial"/>
                <a:cs typeface="Arial"/>
                <a:sym typeface="Arial"/>
              </a:rPr>
              <a:t>and </a:t>
            </a:r>
            <a:r>
              <a:rPr lang="en-US" sz="2400" dirty="0">
                <a:latin typeface="Cambria Math"/>
                <a:ea typeface="Cambria Math"/>
                <a:cs typeface="Cambria Math"/>
                <a:sym typeface="Cambria Math"/>
              </a:rPr>
              <a:t>j</a:t>
            </a:r>
            <a:r>
              <a:rPr lang="en-US" sz="2400" dirty="0">
                <a:latin typeface="Arial"/>
                <a:ea typeface="Arial"/>
                <a:cs typeface="Arial"/>
                <a:sym typeface="Arial"/>
              </a:rPr>
              <a:t>, are  in the same cluster and 0, otherwise.</a:t>
            </a:r>
            <a:endParaRPr sz="2400" dirty="0">
              <a:latin typeface="Arial"/>
              <a:ea typeface="Arial"/>
              <a:cs typeface="Arial"/>
              <a:sym typeface="Arial"/>
            </a:endParaRPr>
          </a:p>
          <a:p>
            <a:pPr marL="723900" marR="30480" lvl="0" indent="-228600" algn="l" rtl="0">
              <a:lnSpc>
                <a:spcPct val="95925"/>
              </a:lnSpc>
              <a:spcBef>
                <a:spcPts val="495"/>
              </a:spcBef>
              <a:spcAft>
                <a:spcPts val="0"/>
              </a:spcAft>
              <a:buNone/>
            </a:pPr>
            <a:r>
              <a:rPr lang="en-US" sz="2400" dirty="0">
                <a:latin typeface="Arial"/>
                <a:ea typeface="Arial"/>
                <a:cs typeface="Arial"/>
                <a:sym typeface="Arial"/>
              </a:rPr>
              <a:t>• Class similarity matrix: Has a 1 in the </a:t>
            </a:r>
            <a:r>
              <a:rPr lang="en-US" sz="2400" dirty="0" err="1">
                <a:latin typeface="Cambria Math"/>
                <a:ea typeface="Cambria Math"/>
                <a:cs typeface="Cambria Math"/>
                <a:sym typeface="Cambria Math"/>
              </a:rPr>
              <a:t>ij</a:t>
            </a:r>
            <a:r>
              <a:rPr lang="en-US" sz="2700" baseline="30000" dirty="0">
                <a:latin typeface="Cambria Math"/>
                <a:ea typeface="Cambria Math"/>
                <a:cs typeface="Cambria Math"/>
                <a:sym typeface="Cambria Math"/>
              </a:rPr>
              <a:t>𝑡h </a:t>
            </a:r>
            <a:r>
              <a:rPr lang="en-US" sz="2400" dirty="0">
                <a:latin typeface="Arial"/>
                <a:ea typeface="Arial"/>
                <a:cs typeface="Arial"/>
                <a:sym typeface="Arial"/>
              </a:rPr>
              <a:t>entry if two objects, </a:t>
            </a:r>
            <a:r>
              <a:rPr lang="en-US" sz="2400" dirty="0" err="1">
                <a:latin typeface="Cambria Math"/>
                <a:ea typeface="Cambria Math"/>
                <a:cs typeface="Cambria Math"/>
                <a:sym typeface="Cambria Math"/>
              </a:rPr>
              <a:t>i</a:t>
            </a:r>
            <a:r>
              <a:rPr lang="en-US" sz="2400" dirty="0">
                <a:latin typeface="Cambria Math"/>
                <a:ea typeface="Cambria Math"/>
                <a:cs typeface="Cambria Math"/>
                <a:sym typeface="Cambria Math"/>
              </a:rPr>
              <a:t> </a:t>
            </a:r>
            <a:r>
              <a:rPr lang="en-US" sz="2400" dirty="0">
                <a:latin typeface="Arial"/>
                <a:ea typeface="Arial"/>
                <a:cs typeface="Arial"/>
                <a:sym typeface="Arial"/>
              </a:rPr>
              <a:t>and </a:t>
            </a:r>
            <a:r>
              <a:rPr lang="en-US" sz="2400" dirty="0">
                <a:latin typeface="Cambria Math"/>
                <a:ea typeface="Cambria Math"/>
                <a:cs typeface="Cambria Math"/>
                <a:sym typeface="Cambria Math"/>
              </a:rPr>
              <a:t>j</a:t>
            </a:r>
            <a:r>
              <a:rPr lang="en-US" sz="2400" dirty="0">
                <a:latin typeface="Arial"/>
                <a:ea typeface="Arial"/>
                <a:cs typeface="Arial"/>
                <a:sym typeface="Arial"/>
              </a:rPr>
              <a:t>, are in  the same class and 0, otherwise.</a:t>
            </a:r>
            <a:endParaRPr sz="2400" dirty="0">
              <a:latin typeface="Arial"/>
              <a:ea typeface="Arial"/>
              <a:cs typeface="Arial"/>
              <a:sym typeface="Arial"/>
            </a:endParaRPr>
          </a:p>
          <a:p>
            <a:pPr marL="0" marR="0" lvl="0" indent="0" algn="l" rtl="0">
              <a:lnSpc>
                <a:spcPct val="100000"/>
              </a:lnSpc>
              <a:spcBef>
                <a:spcPts val="45"/>
              </a:spcBef>
              <a:spcAft>
                <a:spcPts val="0"/>
              </a:spcAft>
              <a:buNone/>
            </a:pPr>
            <a:endParaRPr sz="3050" dirty="0">
              <a:latin typeface="Arial"/>
              <a:ea typeface="Arial"/>
              <a:cs typeface="Arial"/>
              <a:sym typeface="Arial"/>
            </a:endParaRPr>
          </a:p>
          <a:p>
            <a:pPr marL="723900" marR="504190" lvl="0" indent="-228600" algn="l" rtl="0">
              <a:lnSpc>
                <a:spcPct val="109166"/>
              </a:lnSpc>
              <a:spcBef>
                <a:spcPts val="0"/>
              </a:spcBef>
              <a:spcAft>
                <a:spcPts val="0"/>
              </a:spcAft>
              <a:buNone/>
            </a:pPr>
            <a:r>
              <a:rPr lang="en-US" sz="2400" dirty="0">
                <a:latin typeface="Arial"/>
                <a:ea typeface="Arial"/>
                <a:cs typeface="Arial"/>
                <a:sym typeface="Arial"/>
              </a:rPr>
              <a:t>• The </a:t>
            </a:r>
            <a:r>
              <a:rPr lang="en-US" sz="2400" u="sng" dirty="0">
                <a:latin typeface="Arial"/>
                <a:ea typeface="Arial"/>
                <a:cs typeface="Arial"/>
                <a:sym typeface="Arial"/>
              </a:rPr>
              <a:t>correlation</a:t>
            </a:r>
            <a:r>
              <a:rPr lang="en-US" sz="2400" dirty="0">
                <a:latin typeface="Arial"/>
                <a:ea typeface="Arial"/>
                <a:cs typeface="Arial"/>
                <a:sym typeface="Arial"/>
              </a:rPr>
              <a:t> of the two matrices can be used as a measure of cluster  validity.</a:t>
            </a:r>
          </a:p>
          <a:p>
            <a:pPr marL="723900" marR="504190" lvl="0" indent="-228600" algn="l" rtl="0">
              <a:lnSpc>
                <a:spcPct val="109166"/>
              </a:lnSpc>
              <a:spcBef>
                <a:spcPts val="0"/>
              </a:spcBef>
              <a:spcAft>
                <a:spcPts val="0"/>
              </a:spcAft>
              <a:buNone/>
            </a:pPr>
            <a:r>
              <a:rPr lang="ko-KR" altLang="en-US" sz="2400" dirty="0"/>
              <a:t>두 행렬의 상관관계는 클러스터 유효성의 척도로 사용될 수 있습니다</a:t>
            </a:r>
            <a:r>
              <a:rPr lang="en-US" altLang="ko-KR" sz="2400" dirty="0"/>
              <a:t>. </a:t>
            </a:r>
            <a:endParaRPr sz="2400" dirty="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613"/>
        <p:cNvGrpSpPr/>
        <p:nvPr/>
      </p:nvGrpSpPr>
      <p:grpSpPr>
        <a:xfrm>
          <a:off x="0" y="0"/>
          <a:ext cx="0" cy="0"/>
          <a:chOff x="0" y="0"/>
          <a:chExt cx="0" cy="0"/>
        </a:xfrm>
      </p:grpSpPr>
      <p:sp>
        <p:nvSpPr>
          <p:cNvPr id="614" name="Google Shape;614;p64"/>
          <p:cNvSpPr txBox="1">
            <a:spLocks noGrp="1"/>
          </p:cNvSpPr>
          <p:nvPr>
            <p:ph type="title"/>
          </p:nvPr>
        </p:nvSpPr>
        <p:spPr>
          <a:xfrm>
            <a:off x="916939" y="623315"/>
            <a:ext cx="67728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Supervised Cluster Evaluation</a:t>
            </a:r>
            <a:endParaRPr sz="3900">
              <a:latin typeface="Trebuchet MS"/>
              <a:ea typeface="Trebuchet MS"/>
              <a:cs typeface="Trebuchet MS"/>
              <a:sym typeface="Trebuchet MS"/>
            </a:endParaRPr>
          </a:p>
        </p:txBody>
      </p:sp>
      <p:sp>
        <p:nvSpPr>
          <p:cNvPr id="615" name="Google Shape;615;p64"/>
          <p:cNvSpPr txBox="1"/>
          <p:nvPr/>
        </p:nvSpPr>
        <p:spPr>
          <a:xfrm>
            <a:off x="916949" y="1575225"/>
            <a:ext cx="9174300" cy="1691489"/>
          </a:xfrm>
          <a:prstGeom prst="rect">
            <a:avLst/>
          </a:prstGeom>
          <a:noFill/>
          <a:ln>
            <a:noFill/>
          </a:ln>
        </p:spPr>
        <p:txBody>
          <a:bodyPr spcFirstLastPara="1" wrap="square" lIns="0" tIns="12700" rIns="0" bIns="0" anchor="t" anchorCtr="0">
            <a:spAutoFit/>
          </a:bodyPr>
          <a:lstStyle/>
          <a:p>
            <a:pPr marL="25400" marR="0" lvl="0" indent="0" algn="l" rtl="0">
              <a:lnSpc>
                <a:spcPct val="100000"/>
              </a:lnSpc>
              <a:spcBef>
                <a:spcPts val="0"/>
              </a:spcBef>
              <a:spcAft>
                <a:spcPts val="0"/>
              </a:spcAft>
              <a:buNone/>
            </a:pPr>
            <a:r>
              <a:rPr lang="en-US" sz="2300" dirty="0">
                <a:latin typeface="Trebuchet MS"/>
                <a:ea typeface="Trebuchet MS"/>
                <a:cs typeface="Trebuchet MS"/>
                <a:sym typeface="Trebuchet MS"/>
              </a:rPr>
              <a:t>• Example</a:t>
            </a:r>
            <a:endParaRPr sz="2300" dirty="0">
              <a:latin typeface="Trebuchet MS"/>
              <a:ea typeface="Trebuchet MS"/>
              <a:cs typeface="Trebuchet MS"/>
              <a:sym typeface="Trebuchet MS"/>
            </a:endParaRPr>
          </a:p>
          <a:p>
            <a:pPr marL="482600" marR="0" lvl="0" indent="0" algn="l" rtl="0">
              <a:lnSpc>
                <a:spcPct val="100000"/>
              </a:lnSpc>
              <a:spcBef>
                <a:spcPts val="135"/>
              </a:spcBef>
              <a:spcAft>
                <a:spcPts val="0"/>
              </a:spcAft>
              <a:buNone/>
            </a:pPr>
            <a:r>
              <a:rPr lang="en-US" sz="1900" dirty="0">
                <a:latin typeface="Trebuchet MS"/>
                <a:ea typeface="Trebuchet MS"/>
                <a:cs typeface="Trebuchet MS"/>
                <a:sym typeface="Trebuchet MS"/>
              </a:rPr>
              <a:t>• Five data points, two clusters 𝐶</a:t>
            </a:r>
            <a:r>
              <a:rPr lang="en-US" sz="2200" baseline="-25000" dirty="0">
                <a:latin typeface="Trebuchet MS"/>
                <a:ea typeface="Trebuchet MS"/>
                <a:cs typeface="Trebuchet MS"/>
                <a:sym typeface="Trebuchet MS"/>
              </a:rPr>
              <a:t>1  </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1</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2</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3   }</a:t>
            </a:r>
            <a:r>
              <a:rPr lang="en-US" sz="1900" dirty="0">
                <a:latin typeface="Trebuchet MS"/>
                <a:ea typeface="Trebuchet MS"/>
                <a:cs typeface="Trebuchet MS"/>
                <a:sym typeface="Trebuchet MS"/>
              </a:rPr>
              <a:t>, 𝐶</a:t>
            </a:r>
            <a:r>
              <a:rPr lang="en-US" sz="2200" baseline="-25000" dirty="0">
                <a:latin typeface="Trebuchet MS"/>
                <a:ea typeface="Trebuchet MS"/>
                <a:cs typeface="Trebuchet MS"/>
                <a:sym typeface="Trebuchet MS"/>
              </a:rPr>
              <a:t>2  </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4</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5</a:t>
            </a:r>
            <a:r>
              <a:rPr lang="en-US" sz="1900" dirty="0">
                <a:latin typeface="Trebuchet MS"/>
                <a:ea typeface="Trebuchet MS"/>
                <a:cs typeface="Trebuchet MS"/>
                <a:sym typeface="Trebuchet MS"/>
              </a:rPr>
              <a:t>}</a:t>
            </a:r>
            <a:endParaRPr sz="1900" dirty="0">
              <a:latin typeface="Trebuchet MS"/>
              <a:ea typeface="Trebuchet MS"/>
              <a:cs typeface="Trebuchet MS"/>
              <a:sym typeface="Trebuchet MS"/>
            </a:endParaRPr>
          </a:p>
          <a:p>
            <a:pPr marL="482600" marR="0" lvl="0" indent="0" algn="l" rtl="0">
              <a:lnSpc>
                <a:spcPct val="100000"/>
              </a:lnSpc>
              <a:spcBef>
                <a:spcPts val="215"/>
              </a:spcBef>
              <a:spcAft>
                <a:spcPts val="0"/>
              </a:spcAft>
              <a:buNone/>
            </a:pPr>
            <a:r>
              <a:rPr lang="en-US" sz="1900" dirty="0">
                <a:latin typeface="Trebuchet MS"/>
                <a:ea typeface="Trebuchet MS"/>
                <a:cs typeface="Trebuchet MS"/>
                <a:sym typeface="Trebuchet MS"/>
              </a:rPr>
              <a:t>• Five data points, two classes 𝐿</a:t>
            </a:r>
            <a:r>
              <a:rPr lang="en-US" sz="2200" baseline="-25000" dirty="0">
                <a:latin typeface="Trebuchet MS"/>
                <a:ea typeface="Trebuchet MS"/>
                <a:cs typeface="Trebuchet MS"/>
                <a:sym typeface="Trebuchet MS"/>
              </a:rPr>
              <a:t>1  </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1</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2   }</a:t>
            </a:r>
            <a:r>
              <a:rPr lang="en-US" sz="1900" dirty="0">
                <a:latin typeface="Trebuchet MS"/>
                <a:ea typeface="Trebuchet MS"/>
                <a:cs typeface="Trebuchet MS"/>
                <a:sym typeface="Trebuchet MS"/>
              </a:rPr>
              <a:t>, 𝐿</a:t>
            </a:r>
            <a:r>
              <a:rPr lang="en-US" sz="2200" baseline="-25000" dirty="0">
                <a:latin typeface="Trebuchet MS"/>
                <a:ea typeface="Trebuchet MS"/>
                <a:cs typeface="Trebuchet MS"/>
                <a:sym typeface="Trebuchet MS"/>
              </a:rPr>
              <a:t>2  </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3</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4</a:t>
            </a:r>
            <a:r>
              <a:rPr lang="en-US" sz="1900" dirty="0">
                <a:latin typeface="Trebuchet MS"/>
                <a:ea typeface="Trebuchet MS"/>
                <a:cs typeface="Trebuchet MS"/>
                <a:sym typeface="Trebuchet MS"/>
              </a:rPr>
              <a:t>, 𝑝</a:t>
            </a:r>
            <a:r>
              <a:rPr lang="en-US" sz="2200" baseline="-25000" dirty="0">
                <a:latin typeface="Trebuchet MS"/>
                <a:ea typeface="Trebuchet MS"/>
                <a:cs typeface="Trebuchet MS"/>
                <a:sym typeface="Trebuchet MS"/>
              </a:rPr>
              <a:t>5</a:t>
            </a:r>
            <a:r>
              <a:rPr lang="en-US" sz="1900" dirty="0">
                <a:latin typeface="Trebuchet MS"/>
                <a:ea typeface="Trebuchet MS"/>
                <a:cs typeface="Trebuchet MS"/>
                <a:sym typeface="Trebuchet MS"/>
              </a:rPr>
              <a:t>}</a:t>
            </a:r>
            <a:endParaRPr sz="1900" dirty="0">
              <a:latin typeface="Trebuchet MS"/>
              <a:ea typeface="Trebuchet MS"/>
              <a:cs typeface="Trebuchet MS"/>
              <a:sym typeface="Trebuchet MS"/>
            </a:endParaRPr>
          </a:p>
          <a:p>
            <a:pPr marL="711200" marR="17780" lvl="0" indent="-228600" algn="l" rtl="0">
              <a:lnSpc>
                <a:spcPct val="109166"/>
              </a:lnSpc>
              <a:spcBef>
                <a:spcPts val="520"/>
              </a:spcBef>
              <a:spcAft>
                <a:spcPts val="0"/>
              </a:spcAft>
              <a:buNone/>
            </a:pPr>
            <a:r>
              <a:rPr lang="en-US" sz="1900" dirty="0">
                <a:latin typeface="Trebuchet MS"/>
                <a:ea typeface="Trebuchet MS"/>
                <a:cs typeface="Trebuchet MS"/>
                <a:sym typeface="Trebuchet MS"/>
              </a:rPr>
              <a:t>• Correlation between the cluster similarity matrix and the class similarity  matrix is 0.359.</a:t>
            </a:r>
            <a:endParaRPr sz="1900" dirty="0">
              <a:latin typeface="Trebuchet MS"/>
              <a:ea typeface="Trebuchet MS"/>
              <a:cs typeface="Trebuchet MS"/>
              <a:sym typeface="Trebuchet MS"/>
            </a:endParaRPr>
          </a:p>
        </p:txBody>
      </p:sp>
      <p:pic>
        <p:nvPicPr>
          <p:cNvPr id="616" name="Google Shape;616;p64"/>
          <p:cNvPicPr preferRelativeResize="0"/>
          <p:nvPr/>
        </p:nvPicPr>
        <p:blipFill rotWithShape="1">
          <a:blip r:embed="rId3">
            <a:alphaModFix/>
          </a:blip>
          <a:srcRect/>
          <a:stretch/>
        </p:blipFill>
        <p:spPr>
          <a:xfrm>
            <a:off x="1155191" y="3950208"/>
            <a:ext cx="4447032" cy="2240280"/>
          </a:xfrm>
          <a:prstGeom prst="rect">
            <a:avLst/>
          </a:prstGeom>
          <a:noFill/>
          <a:ln>
            <a:noFill/>
          </a:ln>
        </p:spPr>
      </p:pic>
      <p:pic>
        <p:nvPicPr>
          <p:cNvPr id="617" name="Google Shape;617;p64"/>
          <p:cNvPicPr preferRelativeResize="0"/>
          <p:nvPr/>
        </p:nvPicPr>
        <p:blipFill rotWithShape="1">
          <a:blip r:embed="rId4">
            <a:alphaModFix/>
          </a:blip>
          <a:srcRect/>
          <a:stretch/>
        </p:blipFill>
        <p:spPr>
          <a:xfrm>
            <a:off x="6096000" y="3901440"/>
            <a:ext cx="4447032" cy="2289048"/>
          </a:xfrm>
          <a:prstGeom prst="rect">
            <a:avLst/>
          </a:prstGeom>
          <a:noFill/>
          <a:ln>
            <a:noFill/>
          </a:ln>
        </p:spPr>
      </p:pic>
      <p:sp>
        <p:nvSpPr>
          <p:cNvPr id="618" name="Google Shape;618;p64"/>
          <p:cNvSpPr txBox="1"/>
          <p:nvPr/>
        </p:nvSpPr>
        <p:spPr>
          <a:xfrm>
            <a:off x="2201997" y="6208275"/>
            <a:ext cx="3025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latin typeface="Arial"/>
                <a:ea typeface="Arial"/>
                <a:cs typeface="Arial"/>
                <a:sym typeface="Arial"/>
              </a:rPr>
              <a:t>cluster similarity matrix</a:t>
            </a:r>
            <a:endParaRPr sz="1800">
              <a:latin typeface="Arial"/>
              <a:ea typeface="Arial"/>
              <a:cs typeface="Arial"/>
              <a:sym typeface="Arial"/>
            </a:endParaRPr>
          </a:p>
        </p:txBody>
      </p:sp>
      <p:sp>
        <p:nvSpPr>
          <p:cNvPr id="619" name="Google Shape;619;p64"/>
          <p:cNvSpPr txBox="1"/>
          <p:nvPr/>
        </p:nvSpPr>
        <p:spPr>
          <a:xfrm>
            <a:off x="7280774" y="6205225"/>
            <a:ext cx="2535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latin typeface="Arial"/>
                <a:ea typeface="Arial"/>
                <a:cs typeface="Arial"/>
                <a:sym typeface="Arial"/>
              </a:rPr>
              <a:t>class similarity matrix</a:t>
            </a:r>
            <a:endParaRPr sz="18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623"/>
        <p:cNvGrpSpPr/>
        <p:nvPr/>
      </p:nvGrpSpPr>
      <p:grpSpPr>
        <a:xfrm>
          <a:off x="0" y="0"/>
          <a:ext cx="0" cy="0"/>
          <a:chOff x="0" y="0"/>
          <a:chExt cx="0" cy="0"/>
        </a:xfrm>
      </p:grpSpPr>
      <p:sp>
        <p:nvSpPr>
          <p:cNvPr id="624" name="Google Shape;624;p65"/>
          <p:cNvSpPr txBox="1">
            <a:spLocks noGrp="1"/>
          </p:cNvSpPr>
          <p:nvPr>
            <p:ph type="title"/>
          </p:nvPr>
        </p:nvSpPr>
        <p:spPr>
          <a:xfrm>
            <a:off x="916939" y="623315"/>
            <a:ext cx="6772800" cy="597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800">
                <a:latin typeface="Trebuchet MS"/>
                <a:ea typeface="Trebuchet MS"/>
                <a:cs typeface="Trebuchet MS"/>
                <a:sym typeface="Trebuchet MS"/>
              </a:rPr>
              <a:t>Supervised Cluster Evaluation</a:t>
            </a:r>
            <a:endParaRPr sz="3800">
              <a:latin typeface="Trebuchet MS"/>
              <a:ea typeface="Trebuchet MS"/>
              <a:cs typeface="Trebuchet MS"/>
              <a:sym typeface="Trebuchet MS"/>
            </a:endParaRPr>
          </a:p>
        </p:txBody>
      </p:sp>
      <p:sp>
        <p:nvSpPr>
          <p:cNvPr id="625" name="Google Shape;625;p65"/>
          <p:cNvSpPr txBox="1">
            <a:spLocks noGrp="1"/>
          </p:cNvSpPr>
          <p:nvPr>
            <p:ph type="body" idx="1"/>
          </p:nvPr>
        </p:nvSpPr>
        <p:spPr>
          <a:xfrm>
            <a:off x="778511" y="1763877"/>
            <a:ext cx="10635000" cy="1803684"/>
          </a:xfrm>
          <a:prstGeom prst="rect">
            <a:avLst/>
          </a:prstGeom>
          <a:noFill/>
          <a:ln>
            <a:noFill/>
          </a:ln>
        </p:spPr>
        <p:txBody>
          <a:bodyPr spcFirstLastPara="1" wrap="square" lIns="0" tIns="56500" rIns="0" bIns="0" anchor="t" anchorCtr="0">
            <a:spAutoFit/>
          </a:bodyPr>
          <a:lstStyle/>
          <a:p>
            <a:pPr marL="150495" lvl="0" indent="0" algn="l" rtl="0">
              <a:lnSpc>
                <a:spcPct val="100000"/>
              </a:lnSpc>
              <a:spcBef>
                <a:spcPts val="0"/>
              </a:spcBef>
              <a:spcAft>
                <a:spcPts val="0"/>
              </a:spcAft>
              <a:buNone/>
            </a:pPr>
            <a:r>
              <a:rPr lang="en-US" sz="2300" dirty="0">
                <a:latin typeface="Trebuchet MS"/>
                <a:ea typeface="Trebuchet MS"/>
                <a:cs typeface="Trebuchet MS"/>
                <a:sym typeface="Trebuchet MS"/>
              </a:rPr>
              <a:t>• Four quantities used to define similarity measures</a:t>
            </a:r>
            <a:endParaRPr sz="2300" dirty="0">
              <a:latin typeface="Trebuchet MS"/>
              <a:ea typeface="Trebuchet MS"/>
              <a:cs typeface="Trebuchet MS"/>
              <a:sym typeface="Trebuchet MS"/>
            </a:endParaRPr>
          </a:p>
          <a:p>
            <a:pPr marL="607060" lvl="0" indent="0" algn="l" rtl="0">
              <a:lnSpc>
                <a:spcPct val="100000"/>
              </a:lnSpc>
              <a:spcBef>
                <a:spcPts val="250"/>
              </a:spcBef>
              <a:spcAft>
                <a:spcPts val="0"/>
              </a:spcAft>
              <a:buNone/>
            </a:pPr>
            <a:r>
              <a:rPr lang="en-US" sz="1500" dirty="0">
                <a:latin typeface="Trebuchet MS"/>
                <a:ea typeface="Trebuchet MS"/>
                <a:cs typeface="Trebuchet MS"/>
                <a:sym typeface="Trebuchet MS"/>
              </a:rPr>
              <a:t>•</a:t>
            </a:r>
            <a:r>
              <a:rPr lang="en-US" sz="1700" dirty="0">
                <a:latin typeface="Trebuchet MS"/>
                <a:ea typeface="Trebuchet MS"/>
                <a:cs typeface="Trebuchet MS"/>
                <a:sym typeface="Trebuchet MS"/>
              </a:rPr>
              <a:t>	ƒ</a:t>
            </a:r>
            <a:r>
              <a:rPr lang="en-US" sz="1950" baseline="-25000" dirty="0">
                <a:latin typeface="Trebuchet MS"/>
                <a:ea typeface="Trebuchet MS"/>
                <a:cs typeface="Trebuchet MS"/>
                <a:sym typeface="Trebuchet MS"/>
              </a:rPr>
              <a:t>00 </a:t>
            </a:r>
            <a:r>
              <a:rPr lang="en-US" sz="1700" dirty="0">
                <a:latin typeface="Trebuchet MS"/>
                <a:ea typeface="Trebuchet MS"/>
                <a:cs typeface="Trebuchet MS"/>
                <a:sym typeface="Trebuchet MS"/>
              </a:rPr>
              <a:t>= 𝑛𝑢𝑚𝑏𝑒𝑟 𝑜ƒ 𝑝𝑎</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𝑟𝑠 𝑜ƒ 𝑜𝑏j𝑒𝑐𝑡𝑠 ℎ𝑎𝑣</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𝑛𝑔 𝑎 𝑑</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𝑓𝑓𝑒𝑟𝑒𝑛𝑡 𝑐𝑙𝑎𝑠𝑠 𝑎𝑛𝑑 𝑎 𝑑</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𝑓𝑓𝑒𝑟𝑒𝑛𝑡 𝑐𝑙𝑢𝑠𝑡𝑒𝑟</a:t>
            </a:r>
            <a:endParaRPr sz="1700" dirty="0">
              <a:latin typeface="Trebuchet MS"/>
              <a:ea typeface="Trebuchet MS"/>
              <a:cs typeface="Trebuchet MS"/>
              <a:sym typeface="Trebuchet MS"/>
            </a:endParaRPr>
          </a:p>
          <a:p>
            <a:pPr marL="607060" lvl="0" indent="0" algn="l" rtl="0">
              <a:lnSpc>
                <a:spcPct val="100000"/>
              </a:lnSpc>
              <a:spcBef>
                <a:spcPts val="285"/>
              </a:spcBef>
              <a:spcAft>
                <a:spcPts val="0"/>
              </a:spcAft>
              <a:buNone/>
            </a:pPr>
            <a:r>
              <a:rPr lang="en-US" sz="1700" dirty="0">
                <a:latin typeface="Trebuchet MS"/>
                <a:ea typeface="Trebuchet MS"/>
                <a:cs typeface="Trebuchet MS"/>
                <a:sym typeface="Trebuchet MS"/>
              </a:rPr>
              <a:t>•	ƒ</a:t>
            </a:r>
            <a:r>
              <a:rPr lang="en-US" sz="1950" baseline="-25000" dirty="0">
                <a:latin typeface="Trebuchet MS"/>
                <a:ea typeface="Trebuchet MS"/>
                <a:cs typeface="Trebuchet MS"/>
                <a:sym typeface="Trebuchet MS"/>
              </a:rPr>
              <a:t>01 </a:t>
            </a:r>
            <a:r>
              <a:rPr lang="en-US" sz="1700" dirty="0">
                <a:latin typeface="Trebuchet MS"/>
                <a:ea typeface="Trebuchet MS"/>
                <a:cs typeface="Trebuchet MS"/>
                <a:sym typeface="Trebuchet MS"/>
              </a:rPr>
              <a:t>= 𝑛𝑢𝑚𝑏𝑒𝑟 𝑜ƒ 𝑝𝑎</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𝑟𝑠 𝑜ƒ 𝑜𝑏j𝑒𝑐𝑡𝑠 ℎ𝑎𝑣</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𝑛𝑔 𝑎 𝑑</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𝑓𝑓𝑒𝑟𝑒𝑛𝑡 𝑐𝑙𝑎𝑠𝑠 𝑎𝑛𝑑 𝑡h𝑒 𝑠𝑎𝑚𝑒 𝑐𝑙𝑢𝑠𝑡𝑒𝑟</a:t>
            </a:r>
            <a:endParaRPr sz="1700" dirty="0">
              <a:latin typeface="Trebuchet MS"/>
              <a:ea typeface="Trebuchet MS"/>
              <a:cs typeface="Trebuchet MS"/>
              <a:sym typeface="Trebuchet MS"/>
            </a:endParaRPr>
          </a:p>
          <a:p>
            <a:pPr marL="607060" lvl="0" indent="0" algn="l" rtl="0">
              <a:lnSpc>
                <a:spcPct val="100000"/>
              </a:lnSpc>
              <a:spcBef>
                <a:spcPts val="195"/>
              </a:spcBef>
              <a:spcAft>
                <a:spcPts val="0"/>
              </a:spcAft>
              <a:buNone/>
            </a:pPr>
            <a:r>
              <a:rPr lang="en-US" sz="1700" dirty="0">
                <a:latin typeface="Trebuchet MS"/>
                <a:ea typeface="Trebuchet MS"/>
                <a:cs typeface="Trebuchet MS"/>
                <a:sym typeface="Trebuchet MS"/>
              </a:rPr>
              <a:t>•	ƒ</a:t>
            </a:r>
            <a:r>
              <a:rPr lang="en-US" sz="1950" baseline="-25000" dirty="0">
                <a:latin typeface="Trebuchet MS"/>
                <a:ea typeface="Trebuchet MS"/>
                <a:cs typeface="Trebuchet MS"/>
                <a:sym typeface="Trebuchet MS"/>
              </a:rPr>
              <a:t>10 </a:t>
            </a:r>
            <a:r>
              <a:rPr lang="en-US" sz="1700" dirty="0">
                <a:latin typeface="Trebuchet MS"/>
                <a:ea typeface="Trebuchet MS"/>
                <a:cs typeface="Trebuchet MS"/>
                <a:sym typeface="Trebuchet MS"/>
              </a:rPr>
              <a:t>= 𝑛𝑢𝑚𝑏𝑒𝑟 𝑜ƒ 𝑝𝑎</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𝑟𝑠 𝑜ƒ 𝑜𝑏j𝑒𝑐𝑡𝑠 ℎ𝑎𝑣</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𝑛𝑔 𝑡h𝑒 𝑠𝑎𝑚𝑒 𝑐𝑙𝑎𝑠𝑠 𝑎𝑛𝑑 𝑎 𝑑</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𝑓𝑓𝑒𝑟𝑒𝑛𝑡 𝑐𝑙𝑢𝑠𝑡𝑒𝑟</a:t>
            </a:r>
            <a:endParaRPr sz="1700" dirty="0">
              <a:latin typeface="Trebuchet MS"/>
              <a:ea typeface="Trebuchet MS"/>
              <a:cs typeface="Trebuchet MS"/>
              <a:sym typeface="Trebuchet MS"/>
            </a:endParaRPr>
          </a:p>
          <a:p>
            <a:pPr marL="607060" lvl="0" indent="0" algn="l" rtl="0">
              <a:lnSpc>
                <a:spcPct val="100000"/>
              </a:lnSpc>
              <a:spcBef>
                <a:spcPts val="310"/>
              </a:spcBef>
              <a:spcAft>
                <a:spcPts val="1600"/>
              </a:spcAft>
              <a:buNone/>
            </a:pPr>
            <a:r>
              <a:rPr lang="en-US" sz="1700" dirty="0">
                <a:latin typeface="Trebuchet MS"/>
                <a:ea typeface="Trebuchet MS"/>
                <a:cs typeface="Trebuchet MS"/>
                <a:sym typeface="Trebuchet MS"/>
              </a:rPr>
              <a:t>•	ƒ</a:t>
            </a:r>
            <a:r>
              <a:rPr lang="en-US" sz="1950" baseline="-25000" dirty="0">
                <a:latin typeface="Trebuchet MS"/>
                <a:ea typeface="Trebuchet MS"/>
                <a:cs typeface="Trebuchet MS"/>
                <a:sym typeface="Trebuchet MS"/>
              </a:rPr>
              <a:t>11 </a:t>
            </a:r>
            <a:r>
              <a:rPr lang="en-US" sz="1700" dirty="0">
                <a:latin typeface="Trebuchet MS"/>
                <a:ea typeface="Trebuchet MS"/>
                <a:cs typeface="Trebuchet MS"/>
                <a:sym typeface="Trebuchet MS"/>
              </a:rPr>
              <a:t>= 𝑛𝑢𝑚𝑏𝑒𝑟 𝑜ƒ 𝑝𝑎</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𝑟𝑠 𝑜ƒ 𝑜𝑏j𝑒𝑐𝑡𝑠 ℎ𝑎𝑣</a:t>
            </a:r>
            <a:r>
              <a:rPr lang="en-US" sz="1700" dirty="0" err="1">
                <a:latin typeface="Trebuchet MS"/>
                <a:ea typeface="Trebuchet MS"/>
                <a:cs typeface="Trebuchet MS"/>
                <a:sym typeface="Trebuchet MS"/>
              </a:rPr>
              <a:t>i</a:t>
            </a:r>
            <a:r>
              <a:rPr lang="en-US" sz="1700" dirty="0">
                <a:latin typeface="Trebuchet MS"/>
                <a:ea typeface="Trebuchet MS"/>
                <a:cs typeface="Trebuchet MS"/>
                <a:sym typeface="Trebuchet MS"/>
              </a:rPr>
              <a:t>𝑛𝑔 𝑡h𝑒 𝑠𝑎𝑚𝑒 𝑐𝑙𝑎𝑠𝑠 𝑎𝑛𝑑 𝑡h𝑒 𝑠𝑎𝑚𝑒 𝑐𝑙𝑢𝑠𝑡𝑒𝑟</a:t>
            </a:r>
            <a:endParaRPr sz="1700" dirty="0">
              <a:latin typeface="Trebuchet MS"/>
              <a:ea typeface="Trebuchet MS"/>
              <a:cs typeface="Trebuchet MS"/>
              <a:sym typeface="Trebuchet MS"/>
            </a:endParaRPr>
          </a:p>
        </p:txBody>
      </p:sp>
      <p:grpSp>
        <p:nvGrpSpPr>
          <p:cNvPr id="626" name="Google Shape;626;p65"/>
          <p:cNvGrpSpPr/>
          <p:nvPr/>
        </p:nvGrpSpPr>
        <p:grpSpPr>
          <a:xfrm>
            <a:off x="891552" y="4157975"/>
            <a:ext cx="10038600" cy="536100"/>
            <a:chOff x="891552" y="4157975"/>
            <a:chExt cx="10038600" cy="536100"/>
          </a:xfrm>
        </p:grpSpPr>
        <p:sp>
          <p:nvSpPr>
            <p:cNvPr id="627" name="Google Shape;627;p65"/>
            <p:cNvSpPr txBox="1"/>
            <p:nvPr/>
          </p:nvSpPr>
          <p:spPr>
            <a:xfrm>
              <a:off x="891552" y="4157975"/>
              <a:ext cx="10038600" cy="5361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2300">
                  <a:latin typeface="Trebuchet MS"/>
                  <a:ea typeface="Trebuchet MS"/>
                  <a:cs typeface="Trebuchet MS"/>
                  <a:sym typeface="Trebuchet MS"/>
                </a:rPr>
                <a:t>• There are    </a:t>
              </a:r>
              <a:r>
                <a:rPr lang="en-US" sz="3400" baseline="30000">
                  <a:latin typeface="Trebuchet MS"/>
                  <a:ea typeface="Trebuchet MS"/>
                  <a:cs typeface="Trebuchet MS"/>
                  <a:sym typeface="Trebuchet MS"/>
                </a:rPr>
                <a:t>𝑚(𝑚–1) </a:t>
              </a:r>
              <a:r>
                <a:rPr lang="en-US" sz="2500" baseline="30000">
                  <a:latin typeface="Trebuchet MS"/>
                  <a:ea typeface="Trebuchet MS"/>
                  <a:cs typeface="Trebuchet MS"/>
                  <a:sym typeface="Trebuchet MS"/>
                </a:rPr>
                <a:t>  </a:t>
              </a:r>
              <a:r>
                <a:rPr lang="en-US" sz="2300">
                  <a:latin typeface="Trebuchet MS"/>
                  <a:ea typeface="Trebuchet MS"/>
                  <a:cs typeface="Trebuchet MS"/>
                  <a:sym typeface="Trebuchet MS"/>
                </a:rPr>
                <a:t>such pairs, if 𝑚 is the number of objects.</a:t>
              </a:r>
              <a:endParaRPr sz="2300">
                <a:latin typeface="Trebuchet MS"/>
                <a:ea typeface="Trebuchet MS"/>
                <a:cs typeface="Trebuchet MS"/>
                <a:sym typeface="Trebuchet MS"/>
              </a:endParaRPr>
            </a:p>
          </p:txBody>
        </p:sp>
        <p:sp>
          <p:nvSpPr>
            <p:cNvPr id="628" name="Google Shape;628;p65"/>
            <p:cNvSpPr/>
            <p:nvPr/>
          </p:nvSpPr>
          <p:spPr>
            <a:xfrm>
              <a:off x="2682238" y="4487545"/>
              <a:ext cx="1054100" cy="25400"/>
            </a:xfrm>
            <a:custGeom>
              <a:avLst/>
              <a:gdLst/>
              <a:ahLst/>
              <a:cxnLst/>
              <a:rect l="l" t="t" r="r" b="b"/>
              <a:pathLst>
                <a:path w="1054100" h="25400" extrusionOk="0">
                  <a:moveTo>
                    <a:pt x="1054100" y="0"/>
                  </a:moveTo>
                  <a:lnTo>
                    <a:pt x="0" y="0"/>
                  </a:lnTo>
                  <a:lnTo>
                    <a:pt x="0" y="25399"/>
                  </a:lnTo>
                  <a:lnTo>
                    <a:pt x="1054100" y="25399"/>
                  </a:lnTo>
                  <a:lnTo>
                    <a:pt x="10541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29" name="Google Shape;629;p65"/>
          <p:cNvSpPr txBox="1"/>
          <p:nvPr/>
        </p:nvSpPr>
        <p:spPr>
          <a:xfrm>
            <a:off x="3114546" y="4512564"/>
            <a:ext cx="1728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a:latin typeface="Cambria Math"/>
                <a:ea typeface="Cambria Math"/>
                <a:cs typeface="Cambria Math"/>
                <a:sym typeface="Cambria Math"/>
              </a:rPr>
              <a:t>2</a:t>
            </a:r>
            <a:endParaRPr sz="2000">
              <a:latin typeface="Cambria Math"/>
              <a:ea typeface="Cambria Math"/>
              <a:cs typeface="Cambria Math"/>
              <a:sym typeface="Cambria Math"/>
            </a:endParaRPr>
          </a:p>
        </p:txBody>
      </p:sp>
      <p:pic>
        <p:nvPicPr>
          <p:cNvPr id="630" name="Google Shape;630;p65"/>
          <p:cNvPicPr preferRelativeResize="0"/>
          <p:nvPr/>
        </p:nvPicPr>
        <p:blipFill rotWithShape="1">
          <a:blip r:embed="rId3">
            <a:alphaModFix/>
          </a:blip>
          <a:srcRect/>
          <a:stretch/>
        </p:blipFill>
        <p:spPr>
          <a:xfrm>
            <a:off x="2734055" y="5315711"/>
            <a:ext cx="6723888" cy="12588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916939" y="623315"/>
            <a:ext cx="67728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Supervised Cluster Evaluation</a:t>
            </a:r>
            <a:endParaRPr sz="3900">
              <a:latin typeface="Trebuchet MS"/>
              <a:ea typeface="Trebuchet MS"/>
              <a:cs typeface="Trebuchet MS"/>
              <a:sym typeface="Trebuchet MS"/>
            </a:endParaRPr>
          </a:p>
        </p:txBody>
      </p:sp>
      <p:sp>
        <p:nvSpPr>
          <p:cNvPr id="636" name="Google Shape;636;p66"/>
          <p:cNvSpPr txBox="1"/>
          <p:nvPr/>
        </p:nvSpPr>
        <p:spPr>
          <a:xfrm>
            <a:off x="916939" y="1845564"/>
            <a:ext cx="22878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a:latin typeface="Trebuchet MS"/>
                <a:ea typeface="Trebuchet MS"/>
                <a:cs typeface="Trebuchet MS"/>
                <a:sym typeface="Trebuchet MS"/>
              </a:rPr>
              <a:t>• 𝑅𝑎𝑛𝑑 i𝑛𝑑𝑒𝑥 =</a:t>
            </a:r>
            <a:endParaRPr sz="2200">
              <a:latin typeface="Trebuchet MS"/>
              <a:ea typeface="Trebuchet MS"/>
              <a:cs typeface="Trebuchet MS"/>
              <a:sym typeface="Trebuchet MS"/>
            </a:endParaRPr>
          </a:p>
        </p:txBody>
      </p:sp>
      <p:sp>
        <p:nvSpPr>
          <p:cNvPr id="637" name="Google Shape;637;p66"/>
          <p:cNvSpPr txBox="1"/>
          <p:nvPr/>
        </p:nvSpPr>
        <p:spPr>
          <a:xfrm>
            <a:off x="5343773" y="1845575"/>
            <a:ext cx="43083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a:latin typeface="Trebuchet MS"/>
                <a:ea typeface="Trebuchet MS"/>
                <a:cs typeface="Trebuchet MS"/>
                <a:sym typeface="Trebuchet MS"/>
              </a:rPr>
              <a:t>(related to accuracy)</a:t>
            </a:r>
            <a:endParaRPr sz="2200">
              <a:latin typeface="Trebuchet MS"/>
              <a:ea typeface="Trebuchet MS"/>
              <a:cs typeface="Trebuchet MS"/>
              <a:sym typeface="Trebuchet MS"/>
            </a:endParaRPr>
          </a:p>
        </p:txBody>
      </p:sp>
      <p:sp>
        <p:nvSpPr>
          <p:cNvPr id="638" name="Google Shape;638;p66"/>
          <p:cNvSpPr txBox="1"/>
          <p:nvPr/>
        </p:nvSpPr>
        <p:spPr>
          <a:xfrm>
            <a:off x="916939" y="2802635"/>
            <a:ext cx="3530700" cy="1016400"/>
          </a:xfrm>
          <a:prstGeom prst="rect">
            <a:avLst/>
          </a:prstGeom>
          <a:noFill/>
          <a:ln>
            <a:noFill/>
          </a:ln>
        </p:spPr>
        <p:txBody>
          <a:bodyPr spcFirstLastPara="1" wrap="square" lIns="0" tIns="173975" rIns="0" bIns="0" anchor="t" anchorCtr="0">
            <a:spAutoFit/>
          </a:bodyPr>
          <a:lstStyle/>
          <a:p>
            <a:pPr marL="12700" marR="0" lvl="0" indent="0" algn="l" rtl="0">
              <a:lnSpc>
                <a:spcPct val="100000"/>
              </a:lnSpc>
              <a:spcBef>
                <a:spcPts val="0"/>
              </a:spcBef>
              <a:spcAft>
                <a:spcPts val="0"/>
              </a:spcAft>
              <a:buNone/>
            </a:pPr>
            <a:r>
              <a:rPr lang="en-US" sz="2200">
                <a:latin typeface="Trebuchet MS"/>
                <a:ea typeface="Trebuchet MS"/>
                <a:cs typeface="Trebuchet MS"/>
                <a:sym typeface="Trebuchet MS"/>
              </a:rPr>
              <a:t>• 𝐽𝑎𝑐𝑐𝑎𝑟𝑑 𝑐𝑜𝑒ffi𝑐i𝑒𝑛𝑡 =</a:t>
            </a:r>
            <a:endParaRPr sz="2200">
              <a:latin typeface="Trebuchet MS"/>
              <a:ea typeface="Trebuchet MS"/>
              <a:cs typeface="Trebuchet MS"/>
              <a:sym typeface="Trebuchet MS"/>
            </a:endParaRPr>
          </a:p>
          <a:p>
            <a:pPr marL="12700" marR="0" lvl="0" indent="0" algn="l" rtl="0">
              <a:lnSpc>
                <a:spcPct val="100000"/>
              </a:lnSpc>
              <a:spcBef>
                <a:spcPts val="1275"/>
              </a:spcBef>
              <a:spcAft>
                <a:spcPts val="0"/>
              </a:spcAft>
              <a:buNone/>
            </a:pPr>
            <a:r>
              <a:rPr lang="en-US" sz="2200">
                <a:latin typeface="Trebuchet MS"/>
                <a:ea typeface="Trebuchet MS"/>
                <a:cs typeface="Trebuchet MS"/>
                <a:sym typeface="Trebuchet MS"/>
              </a:rPr>
              <a:t>• Example</a:t>
            </a:r>
            <a:endParaRPr sz="2200">
              <a:latin typeface="Trebuchet MS"/>
              <a:ea typeface="Trebuchet MS"/>
              <a:cs typeface="Trebuchet MS"/>
              <a:sym typeface="Trebuchet MS"/>
            </a:endParaRPr>
          </a:p>
        </p:txBody>
      </p:sp>
      <p:sp>
        <p:nvSpPr>
          <p:cNvPr id="639" name="Google Shape;639;p66"/>
          <p:cNvSpPr txBox="1"/>
          <p:nvPr/>
        </p:nvSpPr>
        <p:spPr>
          <a:xfrm>
            <a:off x="1348752" y="3917200"/>
            <a:ext cx="3856500" cy="981038"/>
          </a:xfrm>
          <a:prstGeom prst="rect">
            <a:avLst/>
          </a:prstGeom>
          <a:noFill/>
          <a:ln>
            <a:noFill/>
          </a:ln>
        </p:spPr>
        <p:txBody>
          <a:bodyPr spcFirstLastPara="1" wrap="square" lIns="0" tIns="12700" rIns="0" bIns="0" anchor="t" anchorCtr="0">
            <a:spAutoFit/>
          </a:bodyPr>
          <a:lstStyle/>
          <a:p>
            <a:pPr marL="38100" marR="0" lvl="0" indent="0" algn="l" rtl="0">
              <a:lnSpc>
                <a:spcPct val="108958"/>
              </a:lnSpc>
              <a:spcBef>
                <a:spcPts val="0"/>
              </a:spcBef>
              <a:spcAft>
                <a:spcPts val="0"/>
              </a:spcAft>
              <a:buNone/>
            </a:pPr>
            <a:r>
              <a:rPr lang="en-US" sz="1900" dirty="0">
                <a:latin typeface="Trebuchet MS"/>
                <a:ea typeface="Trebuchet MS"/>
                <a:cs typeface="Trebuchet MS"/>
                <a:sym typeface="Trebuchet MS"/>
              </a:rPr>
              <a:t>•Five data points, two clusters </a:t>
            </a:r>
            <a:endParaRPr sz="1900" dirty="0">
              <a:latin typeface="Trebuchet MS"/>
              <a:ea typeface="Trebuchet MS"/>
              <a:cs typeface="Trebuchet MS"/>
              <a:sym typeface="Trebuchet MS"/>
            </a:endParaRPr>
          </a:p>
          <a:p>
            <a:pPr marL="38100" marR="0" lvl="0" indent="0" algn="l" rtl="0">
              <a:lnSpc>
                <a:spcPct val="108958"/>
              </a:lnSpc>
              <a:spcBef>
                <a:spcPts val="0"/>
              </a:spcBef>
              <a:spcAft>
                <a:spcPts val="0"/>
              </a:spcAft>
              <a:buNone/>
            </a:pPr>
            <a:r>
              <a:rPr lang="en-US" sz="1900" dirty="0">
                <a:latin typeface="Trebuchet MS"/>
                <a:ea typeface="Trebuchet MS"/>
                <a:cs typeface="Trebuchet MS"/>
                <a:sym typeface="Trebuchet MS"/>
              </a:rPr>
              <a:t>•Five data points, two classes </a:t>
            </a:r>
            <a:endParaRPr sz="1900" dirty="0">
              <a:latin typeface="Trebuchet MS"/>
              <a:ea typeface="Trebuchet MS"/>
              <a:cs typeface="Trebuchet MS"/>
              <a:sym typeface="Trebuchet MS"/>
            </a:endParaRPr>
          </a:p>
          <a:p>
            <a:pPr marL="38100" marR="0" lvl="0" indent="0" algn="l" rtl="0">
              <a:lnSpc>
                <a:spcPct val="100000"/>
              </a:lnSpc>
              <a:spcBef>
                <a:spcPts val="260"/>
              </a:spcBef>
              <a:spcAft>
                <a:spcPts val="0"/>
              </a:spcAft>
              <a:buNone/>
            </a:pPr>
            <a:endParaRPr sz="1900" dirty="0">
              <a:latin typeface="Trebuchet MS"/>
              <a:ea typeface="Trebuchet MS"/>
              <a:cs typeface="Trebuchet MS"/>
              <a:sym typeface="Trebuchet MS"/>
            </a:endParaRPr>
          </a:p>
        </p:txBody>
      </p:sp>
      <p:sp>
        <p:nvSpPr>
          <p:cNvPr id="640" name="Google Shape;640;p66"/>
          <p:cNvSpPr txBox="1"/>
          <p:nvPr/>
        </p:nvSpPr>
        <p:spPr>
          <a:xfrm>
            <a:off x="1348751" y="5044950"/>
            <a:ext cx="2080200" cy="305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1900" dirty="0">
                <a:latin typeface="Trebuchet MS"/>
                <a:ea typeface="Trebuchet MS"/>
                <a:cs typeface="Trebuchet MS"/>
                <a:sym typeface="Trebuchet MS"/>
              </a:rPr>
              <a:t>•𝑅𝑎𝑛𝑑 </a:t>
            </a:r>
            <a:r>
              <a:rPr lang="en-US" sz="1900" dirty="0" err="1">
                <a:latin typeface="Trebuchet MS"/>
                <a:ea typeface="Trebuchet MS"/>
                <a:cs typeface="Trebuchet MS"/>
                <a:sym typeface="Trebuchet MS"/>
              </a:rPr>
              <a:t>i</a:t>
            </a:r>
            <a:r>
              <a:rPr lang="en-US" sz="1900" dirty="0">
                <a:latin typeface="Trebuchet MS"/>
                <a:ea typeface="Trebuchet MS"/>
                <a:cs typeface="Trebuchet MS"/>
                <a:sym typeface="Trebuchet MS"/>
              </a:rPr>
              <a:t>𝑛𝑑𝑒𝑥 = </a:t>
            </a:r>
            <a:endParaRPr sz="1900" dirty="0">
              <a:latin typeface="Trebuchet MS"/>
              <a:ea typeface="Trebuchet MS"/>
              <a:cs typeface="Trebuchet MS"/>
              <a:sym typeface="Trebuchet MS"/>
            </a:endParaRPr>
          </a:p>
        </p:txBody>
      </p:sp>
      <p:sp>
        <p:nvSpPr>
          <p:cNvPr id="641" name="Google Shape;641;p66"/>
          <p:cNvSpPr txBox="1"/>
          <p:nvPr/>
        </p:nvSpPr>
        <p:spPr>
          <a:xfrm>
            <a:off x="1374176" y="5615150"/>
            <a:ext cx="6772800" cy="346233"/>
          </a:xfrm>
          <a:prstGeom prst="rect">
            <a:avLst/>
          </a:prstGeom>
          <a:noFill/>
          <a:ln>
            <a:noFill/>
          </a:ln>
        </p:spPr>
        <p:txBody>
          <a:bodyPr spcFirstLastPara="1" wrap="square" lIns="0" tIns="27925" rIns="0" bIns="0" anchor="t" anchorCtr="0">
            <a:spAutoFit/>
          </a:bodyPr>
          <a:lstStyle/>
          <a:p>
            <a:pPr marL="12700" marR="0" lvl="0" indent="0" algn="l" rtl="0">
              <a:lnSpc>
                <a:spcPct val="100000"/>
              </a:lnSpc>
              <a:spcBef>
                <a:spcPts val="170"/>
              </a:spcBef>
              <a:spcAft>
                <a:spcPts val="0"/>
              </a:spcAft>
              <a:buNone/>
            </a:pPr>
            <a:r>
              <a:rPr lang="en-US" sz="1900" dirty="0">
                <a:latin typeface="Trebuchet MS"/>
                <a:ea typeface="Trebuchet MS"/>
                <a:cs typeface="Trebuchet MS"/>
                <a:sym typeface="Trebuchet MS"/>
              </a:rPr>
              <a:t>•𝐽𝑎𝑐𝑐𝑎𝑟𝑑 𝑐𝑜𝑒</a:t>
            </a:r>
            <a:r>
              <a:rPr lang="en-US" sz="1900" dirty="0" err="1">
                <a:latin typeface="Trebuchet MS"/>
                <a:ea typeface="Trebuchet MS"/>
                <a:cs typeface="Trebuchet MS"/>
                <a:sym typeface="Trebuchet MS"/>
              </a:rPr>
              <a:t>ffi</a:t>
            </a:r>
            <a:r>
              <a:rPr lang="en-US" sz="1900" dirty="0">
                <a:latin typeface="Trebuchet MS"/>
                <a:ea typeface="Trebuchet MS"/>
                <a:cs typeface="Trebuchet MS"/>
                <a:sym typeface="Trebuchet MS"/>
              </a:rPr>
              <a:t>𝑐</a:t>
            </a:r>
            <a:r>
              <a:rPr lang="en-US" sz="1900" dirty="0" err="1">
                <a:latin typeface="Trebuchet MS"/>
                <a:ea typeface="Trebuchet MS"/>
                <a:cs typeface="Trebuchet MS"/>
                <a:sym typeface="Trebuchet MS"/>
              </a:rPr>
              <a:t>i</a:t>
            </a:r>
            <a:r>
              <a:rPr lang="en-US" sz="1900" dirty="0">
                <a:latin typeface="Trebuchet MS"/>
                <a:ea typeface="Trebuchet MS"/>
                <a:cs typeface="Trebuchet MS"/>
                <a:sym typeface="Trebuchet MS"/>
              </a:rPr>
              <a:t>𝑒𝑛𝑡 =</a:t>
            </a:r>
            <a:endParaRPr sz="1900" dirty="0">
              <a:latin typeface="Trebuchet MS"/>
              <a:ea typeface="Trebuchet MS"/>
              <a:cs typeface="Trebuchet MS"/>
              <a:sym typeface="Trebuchet MS"/>
            </a:endParaRPr>
          </a:p>
        </p:txBody>
      </p:sp>
      <p:pic>
        <p:nvPicPr>
          <p:cNvPr id="642" name="Google Shape;642;p66"/>
          <p:cNvPicPr preferRelativeResize="0"/>
          <p:nvPr/>
        </p:nvPicPr>
        <p:blipFill rotWithShape="1">
          <a:blip r:embed="rId3">
            <a:alphaModFix/>
          </a:blip>
          <a:srcRect/>
          <a:stretch/>
        </p:blipFill>
        <p:spPr>
          <a:xfrm>
            <a:off x="6644875" y="2279196"/>
            <a:ext cx="2080200" cy="1595191"/>
          </a:xfrm>
          <a:prstGeom prst="rect">
            <a:avLst/>
          </a:prstGeom>
          <a:noFill/>
          <a:ln>
            <a:noFill/>
          </a:ln>
        </p:spPr>
      </p:pic>
      <p:pic>
        <p:nvPicPr>
          <p:cNvPr id="643" name="Google Shape;643;p66"/>
          <p:cNvPicPr preferRelativeResize="0"/>
          <p:nvPr/>
        </p:nvPicPr>
        <p:blipFill rotWithShape="1">
          <a:blip r:embed="rId4">
            <a:alphaModFix/>
          </a:blip>
          <a:srcRect l="14980"/>
          <a:stretch/>
        </p:blipFill>
        <p:spPr>
          <a:xfrm>
            <a:off x="2925675" y="1616456"/>
            <a:ext cx="2353051" cy="910404"/>
          </a:xfrm>
          <a:prstGeom prst="rect">
            <a:avLst/>
          </a:prstGeom>
          <a:noFill/>
          <a:ln>
            <a:noFill/>
          </a:ln>
        </p:spPr>
      </p:pic>
      <p:pic>
        <p:nvPicPr>
          <p:cNvPr id="644" name="Google Shape;644;p66"/>
          <p:cNvPicPr preferRelativeResize="0"/>
          <p:nvPr/>
        </p:nvPicPr>
        <p:blipFill>
          <a:blip r:embed="rId5">
            <a:alphaModFix/>
          </a:blip>
          <a:stretch>
            <a:fillRect/>
          </a:stretch>
        </p:blipFill>
        <p:spPr>
          <a:xfrm>
            <a:off x="3871720" y="2824375"/>
            <a:ext cx="1777725" cy="795300"/>
          </a:xfrm>
          <a:prstGeom prst="rect">
            <a:avLst/>
          </a:prstGeom>
          <a:noFill/>
          <a:ln>
            <a:noFill/>
          </a:ln>
        </p:spPr>
      </p:pic>
      <p:pic>
        <p:nvPicPr>
          <p:cNvPr id="645" name="Google Shape;645;p66"/>
          <p:cNvPicPr preferRelativeResize="0"/>
          <p:nvPr/>
        </p:nvPicPr>
        <p:blipFill rotWithShape="1">
          <a:blip r:embed="rId6">
            <a:alphaModFix/>
          </a:blip>
          <a:srcRect l="50548" b="50806"/>
          <a:stretch/>
        </p:blipFill>
        <p:spPr>
          <a:xfrm>
            <a:off x="5278726" y="3909313"/>
            <a:ext cx="3414431" cy="305400"/>
          </a:xfrm>
          <a:prstGeom prst="rect">
            <a:avLst/>
          </a:prstGeom>
          <a:noFill/>
          <a:ln>
            <a:noFill/>
          </a:ln>
        </p:spPr>
      </p:pic>
      <p:pic>
        <p:nvPicPr>
          <p:cNvPr id="646" name="Google Shape;646;p66"/>
          <p:cNvPicPr preferRelativeResize="0"/>
          <p:nvPr/>
        </p:nvPicPr>
        <p:blipFill rotWithShape="1">
          <a:blip r:embed="rId6">
            <a:alphaModFix/>
          </a:blip>
          <a:srcRect l="48765" t="44065"/>
          <a:stretch/>
        </p:blipFill>
        <p:spPr>
          <a:xfrm>
            <a:off x="5035875" y="4246875"/>
            <a:ext cx="3581738" cy="351600"/>
          </a:xfrm>
          <a:prstGeom prst="rect">
            <a:avLst/>
          </a:prstGeom>
          <a:noFill/>
          <a:ln>
            <a:noFill/>
          </a:ln>
        </p:spPr>
      </p:pic>
      <p:pic>
        <p:nvPicPr>
          <p:cNvPr id="647" name="Google Shape;647;p66"/>
          <p:cNvPicPr preferRelativeResize="0"/>
          <p:nvPr/>
        </p:nvPicPr>
        <p:blipFill>
          <a:blip r:embed="rId7">
            <a:alphaModFix/>
          </a:blip>
          <a:stretch>
            <a:fillRect/>
          </a:stretch>
        </p:blipFill>
        <p:spPr>
          <a:xfrm>
            <a:off x="1387307" y="4603796"/>
            <a:ext cx="3856501" cy="401358"/>
          </a:xfrm>
          <a:prstGeom prst="rect">
            <a:avLst/>
          </a:prstGeom>
          <a:noFill/>
          <a:ln>
            <a:noFill/>
          </a:ln>
        </p:spPr>
      </p:pic>
      <p:pic>
        <p:nvPicPr>
          <p:cNvPr id="648" name="Google Shape;648;p66"/>
          <p:cNvPicPr preferRelativeResize="0"/>
          <p:nvPr/>
        </p:nvPicPr>
        <p:blipFill>
          <a:blip r:embed="rId8">
            <a:alphaModFix/>
          </a:blip>
          <a:stretch>
            <a:fillRect/>
          </a:stretch>
        </p:blipFill>
        <p:spPr>
          <a:xfrm>
            <a:off x="3315557" y="5121362"/>
            <a:ext cx="1136350" cy="537567"/>
          </a:xfrm>
          <a:prstGeom prst="rect">
            <a:avLst/>
          </a:prstGeom>
          <a:noFill/>
          <a:ln>
            <a:noFill/>
          </a:ln>
        </p:spPr>
      </p:pic>
      <p:pic>
        <p:nvPicPr>
          <p:cNvPr id="649" name="Google Shape;649;p66"/>
          <p:cNvPicPr preferRelativeResize="0"/>
          <p:nvPr/>
        </p:nvPicPr>
        <p:blipFill>
          <a:blip r:embed="rId9">
            <a:alphaModFix/>
          </a:blip>
          <a:stretch>
            <a:fillRect/>
          </a:stretch>
        </p:blipFill>
        <p:spPr>
          <a:xfrm>
            <a:off x="4161151" y="5550825"/>
            <a:ext cx="1650821" cy="53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70"/>
        <p:cNvGrpSpPr/>
        <p:nvPr/>
      </p:nvGrpSpPr>
      <p:grpSpPr>
        <a:xfrm>
          <a:off x="0" y="0"/>
          <a:ext cx="0" cy="0"/>
          <a:chOff x="0" y="0"/>
          <a:chExt cx="0" cy="0"/>
        </a:xfrm>
      </p:grpSpPr>
      <p:sp>
        <p:nvSpPr>
          <p:cNvPr id="171" name="Google Shape;171;p5"/>
          <p:cNvSpPr txBox="1">
            <a:spLocks noGrp="1"/>
          </p:cNvSpPr>
          <p:nvPr>
            <p:ph type="title"/>
          </p:nvPr>
        </p:nvSpPr>
        <p:spPr>
          <a:xfrm>
            <a:off x="916939" y="623315"/>
            <a:ext cx="71418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Applications of Cluster Analysis</a:t>
            </a:r>
            <a:endParaRPr sz="3900">
              <a:latin typeface="Trebuchet MS"/>
              <a:ea typeface="Trebuchet MS"/>
              <a:cs typeface="Trebuchet MS"/>
              <a:sym typeface="Trebuchet MS"/>
            </a:endParaRPr>
          </a:p>
        </p:txBody>
      </p:sp>
      <p:sp>
        <p:nvSpPr>
          <p:cNvPr id="172" name="Google Shape;172;p5"/>
          <p:cNvSpPr txBox="1"/>
          <p:nvPr/>
        </p:nvSpPr>
        <p:spPr>
          <a:xfrm>
            <a:off x="916950" y="1468750"/>
            <a:ext cx="10138500" cy="27480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500" dirty="0">
                <a:latin typeface="Trebuchet MS"/>
                <a:ea typeface="Trebuchet MS"/>
                <a:cs typeface="Trebuchet MS"/>
                <a:sym typeface="Trebuchet MS"/>
              </a:rPr>
              <a:t>• Information Retrieval (</a:t>
            </a:r>
            <a:r>
              <a:rPr lang="ko-KR" altLang="en-US" sz="2500" dirty="0">
                <a:latin typeface="Trebuchet MS"/>
                <a:ea typeface="Trebuchet MS"/>
                <a:cs typeface="Trebuchet MS"/>
                <a:sym typeface="Trebuchet MS"/>
              </a:rPr>
              <a:t>정보검색</a:t>
            </a:r>
            <a:r>
              <a:rPr lang="en-US" altLang="ko-KR" sz="2500" dirty="0">
                <a:latin typeface="Trebuchet MS"/>
                <a:ea typeface="Trebuchet MS"/>
                <a:cs typeface="Trebuchet MS"/>
                <a:sym typeface="Trebuchet MS"/>
              </a:rPr>
              <a:t>)</a:t>
            </a:r>
            <a:endParaRPr sz="2500" dirty="0">
              <a:latin typeface="Trebuchet MS"/>
              <a:ea typeface="Trebuchet MS"/>
              <a:cs typeface="Trebuchet MS"/>
              <a:sym typeface="Trebuchet MS"/>
            </a:endParaRPr>
          </a:p>
          <a:p>
            <a:pPr marL="698500" marR="65405" lvl="0" indent="-228600" algn="l" rtl="0">
              <a:lnSpc>
                <a:spcPct val="107916"/>
              </a:lnSpc>
              <a:spcBef>
                <a:spcPts val="464"/>
              </a:spcBef>
              <a:spcAft>
                <a:spcPts val="0"/>
              </a:spcAft>
              <a:buNone/>
            </a:pPr>
            <a:r>
              <a:rPr lang="en-US" sz="2100" dirty="0">
                <a:latin typeface="Trebuchet MS"/>
                <a:ea typeface="Trebuchet MS"/>
                <a:cs typeface="Trebuchet MS"/>
                <a:sym typeface="Trebuchet MS"/>
              </a:rPr>
              <a:t>• Clustering can be used to </a:t>
            </a:r>
            <a:r>
              <a:rPr lang="en-US" sz="2100" u="sng" dirty="0">
                <a:latin typeface="Trebuchet MS"/>
                <a:ea typeface="Trebuchet MS"/>
                <a:cs typeface="Trebuchet MS"/>
                <a:sym typeface="Trebuchet MS"/>
              </a:rPr>
              <a:t>group search results into a small number of </a:t>
            </a:r>
            <a:r>
              <a:rPr lang="en-US" sz="2100" dirty="0">
                <a:latin typeface="Trebuchet MS"/>
                <a:ea typeface="Trebuchet MS"/>
                <a:cs typeface="Trebuchet MS"/>
                <a:sym typeface="Trebuchet MS"/>
              </a:rPr>
              <a:t> </a:t>
            </a:r>
            <a:r>
              <a:rPr lang="en-US" sz="2100" u="sng" dirty="0">
                <a:latin typeface="Trebuchet MS"/>
                <a:ea typeface="Trebuchet MS"/>
                <a:cs typeface="Trebuchet MS"/>
                <a:sym typeface="Trebuchet MS"/>
              </a:rPr>
              <a:t>clusters</a:t>
            </a:r>
            <a:r>
              <a:rPr lang="en-US" sz="2100" dirty="0">
                <a:latin typeface="Trebuchet MS"/>
                <a:ea typeface="Trebuchet MS"/>
                <a:cs typeface="Trebuchet MS"/>
                <a:sym typeface="Trebuchet MS"/>
              </a:rPr>
              <a:t>, each of which captures a particular aspect of the query.</a:t>
            </a:r>
          </a:p>
          <a:p>
            <a:pPr marL="698500" marR="65405" lvl="0" indent="-228600" algn="l" rtl="0">
              <a:lnSpc>
                <a:spcPct val="107916"/>
              </a:lnSpc>
              <a:spcBef>
                <a:spcPts val="464"/>
              </a:spcBef>
              <a:spcAft>
                <a:spcPts val="0"/>
              </a:spcAft>
              <a:buNone/>
            </a:pPr>
            <a:r>
              <a:rPr lang="ko-KR" altLang="en-US" sz="2100" dirty="0">
                <a:latin typeface="Trebuchet MS"/>
                <a:ea typeface="Trebuchet MS"/>
                <a:cs typeface="Trebuchet MS"/>
                <a:sym typeface="Trebuchet MS"/>
              </a:rPr>
              <a:t>각 클러스터 쿼리의 특정 측면을 </a:t>
            </a:r>
            <a:r>
              <a:rPr lang="ko-KR" altLang="en-US" sz="2100" dirty="0" err="1">
                <a:latin typeface="Trebuchet MS"/>
                <a:ea typeface="Trebuchet MS"/>
                <a:cs typeface="Trebuchet MS"/>
                <a:sym typeface="Trebuchet MS"/>
              </a:rPr>
              <a:t>캡쳐한다</a:t>
            </a:r>
            <a:r>
              <a:rPr lang="en-US" altLang="ko-KR" sz="2100" dirty="0">
                <a:latin typeface="Trebuchet MS"/>
                <a:ea typeface="Trebuchet MS"/>
                <a:cs typeface="Trebuchet MS"/>
                <a:sym typeface="Trebuchet MS"/>
              </a:rPr>
              <a:t>. </a:t>
            </a:r>
            <a:r>
              <a:rPr lang="ko-KR" altLang="en-US" sz="2100" dirty="0">
                <a:latin typeface="Trebuchet MS"/>
                <a:ea typeface="Trebuchet MS"/>
                <a:cs typeface="Trebuchet MS"/>
                <a:sym typeface="Trebuchet MS"/>
              </a:rPr>
              <a:t>검색 결과를 클러스터링 함</a:t>
            </a:r>
            <a:r>
              <a:rPr lang="en-US" altLang="ko-KR" sz="2100" dirty="0">
                <a:latin typeface="Trebuchet MS"/>
                <a:ea typeface="Trebuchet MS"/>
                <a:cs typeface="Trebuchet MS"/>
                <a:sym typeface="Trebuchet MS"/>
              </a:rPr>
              <a:t>. </a:t>
            </a:r>
            <a:endParaRPr sz="2100" dirty="0">
              <a:latin typeface="Trebuchet MS"/>
              <a:ea typeface="Trebuchet MS"/>
              <a:cs typeface="Trebuchet MS"/>
              <a:sym typeface="Trebuchet MS"/>
            </a:endParaRPr>
          </a:p>
          <a:p>
            <a:pPr marL="698500" marR="5080" lvl="0" indent="-228600" algn="l" rtl="0">
              <a:lnSpc>
                <a:spcPct val="107916"/>
              </a:lnSpc>
              <a:spcBef>
                <a:spcPts val="530"/>
              </a:spcBef>
              <a:spcAft>
                <a:spcPts val="0"/>
              </a:spcAft>
              <a:buNone/>
            </a:pPr>
            <a:r>
              <a:rPr lang="en-US" sz="2100" dirty="0">
                <a:latin typeface="Trebuchet MS"/>
                <a:ea typeface="Trebuchet MS"/>
                <a:cs typeface="Trebuchet MS"/>
                <a:sym typeface="Trebuchet MS"/>
              </a:rPr>
              <a:t>• For example, a query of “movie” might return web pages grouped into  categories such as reviews, trailers, stars, and theaters.</a:t>
            </a:r>
          </a:p>
          <a:p>
            <a:pPr marL="698500" marR="5080" lvl="0" indent="-228600" algn="l" rtl="0">
              <a:lnSpc>
                <a:spcPct val="107916"/>
              </a:lnSpc>
              <a:spcBef>
                <a:spcPts val="530"/>
              </a:spcBef>
              <a:spcAft>
                <a:spcPts val="0"/>
              </a:spcAft>
              <a:buNone/>
            </a:pPr>
            <a:r>
              <a:rPr lang="ko-KR" altLang="en-US" sz="2100" dirty="0">
                <a:latin typeface="Trebuchet MS"/>
                <a:ea typeface="Trebuchet MS"/>
                <a:cs typeface="Trebuchet MS"/>
                <a:sym typeface="Trebuchet MS"/>
              </a:rPr>
              <a:t>영화 </a:t>
            </a:r>
            <a:r>
              <a:rPr lang="en-US" altLang="ko-KR" sz="2100" dirty="0">
                <a:latin typeface="Trebuchet MS"/>
                <a:ea typeface="Trebuchet MS"/>
                <a:cs typeface="Trebuchet MS"/>
                <a:sym typeface="Trebuchet MS"/>
              </a:rPr>
              <a:t>– </a:t>
            </a:r>
            <a:r>
              <a:rPr lang="ko-KR" altLang="en-US" sz="2100" dirty="0">
                <a:latin typeface="Trebuchet MS"/>
                <a:ea typeface="Trebuchet MS"/>
                <a:cs typeface="Trebuchet MS"/>
                <a:sym typeface="Trebuchet MS"/>
              </a:rPr>
              <a:t>리뷰</a:t>
            </a:r>
            <a:r>
              <a:rPr lang="en-US" altLang="ko-KR" sz="2100" dirty="0">
                <a:latin typeface="Trebuchet MS"/>
                <a:ea typeface="Trebuchet MS"/>
                <a:cs typeface="Trebuchet MS"/>
                <a:sym typeface="Trebuchet MS"/>
              </a:rPr>
              <a:t>, </a:t>
            </a:r>
            <a:r>
              <a:rPr lang="ko-KR" altLang="en-US" sz="2100" dirty="0">
                <a:latin typeface="Trebuchet MS"/>
                <a:ea typeface="Trebuchet MS"/>
                <a:cs typeface="Trebuchet MS"/>
                <a:sym typeface="Trebuchet MS"/>
              </a:rPr>
              <a:t>예고편</a:t>
            </a:r>
            <a:r>
              <a:rPr lang="en-US" altLang="ko-KR" sz="2100" dirty="0">
                <a:latin typeface="Trebuchet MS"/>
                <a:ea typeface="Trebuchet MS"/>
                <a:cs typeface="Trebuchet MS"/>
                <a:sym typeface="Trebuchet MS"/>
              </a:rPr>
              <a:t>, </a:t>
            </a:r>
            <a:r>
              <a:rPr lang="ko-KR" altLang="en-US" sz="2100" dirty="0">
                <a:latin typeface="Trebuchet MS"/>
                <a:ea typeface="Trebuchet MS"/>
                <a:cs typeface="Trebuchet MS"/>
                <a:sym typeface="Trebuchet MS"/>
              </a:rPr>
              <a:t>스타</a:t>
            </a:r>
            <a:r>
              <a:rPr lang="en-US" altLang="ko-KR" sz="2100" dirty="0">
                <a:latin typeface="Trebuchet MS"/>
                <a:ea typeface="Trebuchet MS"/>
                <a:cs typeface="Trebuchet MS"/>
                <a:sym typeface="Trebuchet MS"/>
              </a:rPr>
              <a:t>, </a:t>
            </a:r>
            <a:r>
              <a:rPr lang="ko-KR" altLang="en-US" sz="2100" dirty="0">
                <a:latin typeface="Trebuchet MS"/>
                <a:ea typeface="Trebuchet MS"/>
                <a:cs typeface="Trebuchet MS"/>
                <a:sym typeface="Trebuchet MS"/>
              </a:rPr>
              <a:t>극장 등 그룹화 된 페이지를 반환할 수 있음</a:t>
            </a:r>
            <a:r>
              <a:rPr lang="en-US" altLang="ko-KR" sz="2100" dirty="0">
                <a:latin typeface="Trebuchet MS"/>
                <a:ea typeface="Trebuchet MS"/>
                <a:cs typeface="Trebuchet MS"/>
                <a:sym typeface="Trebuchet MS"/>
              </a:rPr>
              <a:t>. </a:t>
            </a:r>
            <a:endParaRPr sz="2100" dirty="0">
              <a:latin typeface="Trebuchet MS"/>
              <a:ea typeface="Trebuchet MS"/>
              <a:cs typeface="Trebuchet MS"/>
              <a:sym typeface="Trebuchet MS"/>
            </a:endParaRPr>
          </a:p>
        </p:txBody>
      </p:sp>
      <p:pic>
        <p:nvPicPr>
          <p:cNvPr id="173" name="Google Shape;173;p5"/>
          <p:cNvPicPr preferRelativeResize="0"/>
          <p:nvPr/>
        </p:nvPicPr>
        <p:blipFill rotWithShape="1">
          <a:blip r:embed="rId3">
            <a:alphaModFix/>
          </a:blip>
          <a:srcRect/>
          <a:stretch/>
        </p:blipFill>
        <p:spPr>
          <a:xfrm>
            <a:off x="1930400" y="4216809"/>
            <a:ext cx="3479800" cy="2403441"/>
          </a:xfrm>
          <a:prstGeom prst="rect">
            <a:avLst/>
          </a:prstGeom>
          <a:noFill/>
          <a:ln>
            <a:noFill/>
          </a:ln>
        </p:spPr>
      </p:pic>
      <p:sp>
        <p:nvSpPr>
          <p:cNvPr id="174" name="Google Shape;174;p5"/>
          <p:cNvSpPr txBox="1"/>
          <p:nvPr/>
        </p:nvSpPr>
        <p:spPr>
          <a:xfrm>
            <a:off x="2204811" y="6676643"/>
            <a:ext cx="1146175" cy="1473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Arial"/>
                <a:ea typeface="Arial"/>
                <a:cs typeface="Arial"/>
                <a:sym typeface="Arial"/>
              </a:rPr>
              <a:t>Source: search.carrot2.org/</a:t>
            </a:r>
            <a:endParaRPr sz="800">
              <a:latin typeface="Arial"/>
              <a:ea typeface="Arial"/>
              <a:cs typeface="Arial"/>
              <a:sym typeface="Arial"/>
            </a:endParaRPr>
          </a:p>
        </p:txBody>
      </p:sp>
      <p:pic>
        <p:nvPicPr>
          <p:cNvPr id="175" name="Google Shape;175;p5"/>
          <p:cNvPicPr preferRelativeResize="0"/>
          <p:nvPr/>
        </p:nvPicPr>
        <p:blipFill rotWithShape="1">
          <a:blip r:embed="rId4">
            <a:alphaModFix/>
          </a:blip>
          <a:srcRect/>
          <a:stretch/>
        </p:blipFill>
        <p:spPr>
          <a:xfrm>
            <a:off x="7598528" y="4216810"/>
            <a:ext cx="4185039" cy="2403445"/>
          </a:xfrm>
          <a:prstGeom prst="rect">
            <a:avLst/>
          </a:prstGeom>
          <a:noFill/>
          <a:ln>
            <a:noFill/>
          </a:ln>
        </p:spPr>
      </p:pic>
      <p:sp>
        <p:nvSpPr>
          <p:cNvPr id="176" name="Google Shape;176;p5"/>
          <p:cNvSpPr txBox="1"/>
          <p:nvPr/>
        </p:nvSpPr>
        <p:spPr>
          <a:xfrm>
            <a:off x="8617334" y="6676643"/>
            <a:ext cx="830580" cy="1473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Arial"/>
                <a:ea typeface="Arial"/>
                <a:cs typeface="Arial"/>
                <a:sym typeface="Arial"/>
              </a:rPr>
              <a:t>Source: google.com</a:t>
            </a:r>
            <a:endParaRPr sz="8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916939" y="623315"/>
            <a:ext cx="71418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Applications of Cluster Analysis</a:t>
            </a:r>
            <a:endParaRPr sz="3900">
              <a:latin typeface="Trebuchet MS"/>
              <a:ea typeface="Trebuchet MS"/>
              <a:cs typeface="Trebuchet MS"/>
              <a:sym typeface="Trebuchet MS"/>
            </a:endParaRPr>
          </a:p>
        </p:txBody>
      </p:sp>
      <p:sp>
        <p:nvSpPr>
          <p:cNvPr id="182" name="Google Shape;182;p6"/>
          <p:cNvSpPr txBox="1"/>
          <p:nvPr/>
        </p:nvSpPr>
        <p:spPr>
          <a:xfrm>
            <a:off x="917889" y="1480246"/>
            <a:ext cx="10356300" cy="316118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500" dirty="0">
                <a:latin typeface="Trebuchet MS"/>
                <a:ea typeface="Trebuchet MS"/>
                <a:cs typeface="Trebuchet MS"/>
                <a:sym typeface="Trebuchet MS"/>
              </a:rPr>
              <a:t>•	Medicine</a:t>
            </a:r>
            <a:endParaRPr sz="2500" dirty="0">
              <a:latin typeface="Trebuchet MS"/>
              <a:ea typeface="Trebuchet MS"/>
              <a:cs typeface="Trebuchet MS"/>
              <a:sym typeface="Trebuchet MS"/>
            </a:endParaRPr>
          </a:p>
          <a:p>
            <a:pPr marL="698500" marR="711835" lvl="0" indent="-228600" algn="l" rtl="0">
              <a:lnSpc>
                <a:spcPct val="107916"/>
              </a:lnSpc>
              <a:spcBef>
                <a:spcPts val="464"/>
              </a:spcBef>
              <a:spcAft>
                <a:spcPts val="0"/>
              </a:spcAft>
              <a:buNone/>
            </a:pPr>
            <a:r>
              <a:rPr lang="en-US" sz="2100" dirty="0">
                <a:latin typeface="Trebuchet MS"/>
                <a:ea typeface="Trebuchet MS"/>
                <a:cs typeface="Trebuchet MS"/>
                <a:sym typeface="Trebuchet MS"/>
              </a:rPr>
              <a:t>• An illness or condition frequently has </a:t>
            </a:r>
            <a:r>
              <a:rPr lang="en-US" sz="2100" u="sng" dirty="0">
                <a:latin typeface="Trebuchet MS"/>
                <a:ea typeface="Trebuchet MS"/>
                <a:cs typeface="Trebuchet MS"/>
                <a:sym typeface="Trebuchet MS"/>
              </a:rPr>
              <a:t>a number of variations</a:t>
            </a:r>
            <a:r>
              <a:rPr lang="en-US" sz="2100" dirty="0">
                <a:latin typeface="Trebuchet MS"/>
                <a:ea typeface="Trebuchet MS"/>
                <a:cs typeface="Trebuchet MS"/>
                <a:sym typeface="Trebuchet MS"/>
              </a:rPr>
              <a:t>, and cluster  analysis can be used to identify these different </a:t>
            </a:r>
            <a:r>
              <a:rPr lang="en-US" sz="2100" u="sng" dirty="0">
                <a:latin typeface="Trebuchet MS"/>
                <a:ea typeface="Trebuchet MS"/>
                <a:cs typeface="Trebuchet MS"/>
                <a:sym typeface="Trebuchet MS"/>
              </a:rPr>
              <a:t>subcategories</a:t>
            </a:r>
            <a:r>
              <a:rPr lang="en-US" sz="2100" dirty="0">
                <a:latin typeface="Trebuchet MS"/>
                <a:ea typeface="Trebuchet MS"/>
                <a:cs typeface="Trebuchet MS"/>
                <a:sym typeface="Trebuchet MS"/>
              </a:rPr>
              <a:t>.</a:t>
            </a:r>
            <a:endParaRPr sz="2100" dirty="0">
              <a:latin typeface="Trebuchet MS"/>
              <a:ea typeface="Trebuchet MS"/>
              <a:cs typeface="Trebuchet MS"/>
              <a:sym typeface="Trebuchet MS"/>
            </a:endParaRPr>
          </a:p>
          <a:p>
            <a:pPr marL="698500" marR="5080" lvl="0" indent="-228600" algn="l" rtl="0">
              <a:lnSpc>
                <a:spcPct val="107916"/>
              </a:lnSpc>
              <a:spcBef>
                <a:spcPts val="530"/>
              </a:spcBef>
              <a:spcAft>
                <a:spcPts val="0"/>
              </a:spcAft>
              <a:buNone/>
            </a:pPr>
            <a:r>
              <a:rPr lang="en-US" sz="2100" dirty="0">
                <a:latin typeface="Trebuchet MS"/>
                <a:ea typeface="Trebuchet MS"/>
                <a:cs typeface="Trebuchet MS"/>
                <a:sym typeface="Trebuchet MS"/>
              </a:rPr>
              <a:t>• For example, clustering has been used to identify different types of Parkinson’s  disease.</a:t>
            </a:r>
          </a:p>
          <a:p>
            <a:pPr marL="698500" marR="5080" lvl="0" indent="-228600" algn="l" rtl="0">
              <a:lnSpc>
                <a:spcPct val="107916"/>
              </a:lnSpc>
              <a:spcBef>
                <a:spcPts val="530"/>
              </a:spcBef>
              <a:spcAft>
                <a:spcPts val="0"/>
              </a:spcAft>
              <a:buNone/>
            </a:pPr>
            <a:r>
              <a:rPr lang="ko-KR" altLang="en-US" sz="2100" dirty="0">
                <a:latin typeface="Trebuchet MS"/>
                <a:ea typeface="Trebuchet MS"/>
                <a:cs typeface="Trebuchet MS"/>
                <a:sym typeface="Trebuchet MS"/>
              </a:rPr>
              <a:t>질병의 하위 범주 식별이 가능</a:t>
            </a:r>
            <a:endParaRPr lang="en-US" altLang="ko-KR" sz="2100" dirty="0">
              <a:latin typeface="Trebuchet MS"/>
              <a:ea typeface="Trebuchet MS"/>
              <a:cs typeface="Trebuchet MS"/>
              <a:sym typeface="Trebuchet MS"/>
            </a:endParaRPr>
          </a:p>
          <a:p>
            <a:pPr marL="698500" marR="5080" lvl="0" indent="-228600" algn="l" rtl="0">
              <a:lnSpc>
                <a:spcPct val="107916"/>
              </a:lnSpc>
              <a:spcBef>
                <a:spcPts val="530"/>
              </a:spcBef>
              <a:spcAft>
                <a:spcPts val="0"/>
              </a:spcAft>
              <a:buNone/>
            </a:pPr>
            <a:r>
              <a:rPr lang="ko-KR" altLang="en-US" sz="2100" dirty="0">
                <a:latin typeface="Trebuchet MS"/>
                <a:ea typeface="Trebuchet MS"/>
                <a:cs typeface="Trebuchet MS"/>
                <a:sym typeface="Trebuchet MS"/>
              </a:rPr>
              <a:t>파킨슨병 식별에 사용되었다</a:t>
            </a:r>
            <a:r>
              <a:rPr lang="en-US" altLang="ko-KR" sz="2100" dirty="0">
                <a:latin typeface="Trebuchet MS"/>
                <a:ea typeface="Trebuchet MS"/>
                <a:cs typeface="Trebuchet MS"/>
                <a:sym typeface="Trebuchet MS"/>
              </a:rPr>
              <a:t>. </a:t>
            </a:r>
          </a:p>
          <a:p>
            <a:pPr marL="698500" marR="5080" lvl="0" indent="-228600" algn="l" rtl="0">
              <a:lnSpc>
                <a:spcPct val="107916"/>
              </a:lnSpc>
              <a:spcBef>
                <a:spcPts val="530"/>
              </a:spcBef>
              <a:spcAft>
                <a:spcPts val="0"/>
              </a:spcAft>
              <a:buNone/>
            </a:pPr>
            <a:endParaRPr sz="2100" dirty="0">
              <a:latin typeface="Trebuchet MS"/>
              <a:ea typeface="Trebuchet MS"/>
              <a:cs typeface="Trebuchet MS"/>
              <a:sym typeface="Trebuchet MS"/>
            </a:endParaRPr>
          </a:p>
        </p:txBody>
      </p:sp>
      <p:pic>
        <p:nvPicPr>
          <p:cNvPr id="183" name="Google Shape;183;p6"/>
          <p:cNvPicPr preferRelativeResize="0"/>
          <p:nvPr/>
        </p:nvPicPr>
        <p:blipFill rotWithShape="1">
          <a:blip r:embed="rId3">
            <a:alphaModFix/>
          </a:blip>
          <a:srcRect/>
          <a:stretch/>
        </p:blipFill>
        <p:spPr>
          <a:xfrm>
            <a:off x="6674679" y="3375046"/>
            <a:ext cx="4599432" cy="2697480"/>
          </a:xfrm>
          <a:prstGeom prst="rect">
            <a:avLst/>
          </a:prstGeom>
          <a:noFill/>
          <a:ln>
            <a:noFill/>
          </a:ln>
        </p:spPr>
      </p:pic>
      <p:sp>
        <p:nvSpPr>
          <p:cNvPr id="184" name="Google Shape;184;p6"/>
          <p:cNvSpPr txBox="1"/>
          <p:nvPr/>
        </p:nvSpPr>
        <p:spPr>
          <a:xfrm>
            <a:off x="4026719" y="6649825"/>
            <a:ext cx="44457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Arial"/>
                <a:ea typeface="Arial"/>
                <a:cs typeface="Arial"/>
                <a:sym typeface="Arial"/>
              </a:rPr>
              <a:t>Source: https://link.springer.com/article/10.1007/s11910-017-0738-x</a:t>
            </a:r>
            <a:endParaRPr sz="8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Google Shape;189;p7"/>
          <p:cNvSpPr txBox="1">
            <a:spLocks noGrp="1"/>
          </p:cNvSpPr>
          <p:nvPr>
            <p:ph type="title"/>
          </p:nvPr>
        </p:nvSpPr>
        <p:spPr>
          <a:xfrm>
            <a:off x="916939" y="623315"/>
            <a:ext cx="71418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Applications of Cluster Analysis</a:t>
            </a:r>
            <a:endParaRPr sz="3900">
              <a:latin typeface="Trebuchet MS"/>
              <a:ea typeface="Trebuchet MS"/>
              <a:cs typeface="Trebuchet MS"/>
              <a:sym typeface="Trebuchet MS"/>
            </a:endParaRPr>
          </a:p>
        </p:txBody>
      </p:sp>
      <p:sp>
        <p:nvSpPr>
          <p:cNvPr id="190" name="Google Shape;190;p7"/>
          <p:cNvSpPr txBox="1"/>
          <p:nvPr/>
        </p:nvSpPr>
        <p:spPr>
          <a:xfrm>
            <a:off x="916951" y="1807975"/>
            <a:ext cx="10620600" cy="286309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600" dirty="0">
                <a:latin typeface="Trebuchet MS"/>
                <a:ea typeface="Trebuchet MS"/>
                <a:cs typeface="Trebuchet MS"/>
                <a:sym typeface="Trebuchet MS"/>
              </a:rPr>
              <a:t>• Business</a:t>
            </a:r>
            <a:endParaRPr sz="2600" dirty="0">
              <a:latin typeface="Trebuchet MS"/>
              <a:ea typeface="Trebuchet MS"/>
              <a:cs typeface="Trebuchet MS"/>
              <a:sym typeface="Trebuchet MS"/>
            </a:endParaRPr>
          </a:p>
          <a:p>
            <a:pPr marL="698500" marR="458469" lvl="0" indent="-228600" algn="l" rtl="0">
              <a:lnSpc>
                <a:spcPct val="107916"/>
              </a:lnSpc>
              <a:spcBef>
                <a:spcPts val="464"/>
              </a:spcBef>
              <a:spcAft>
                <a:spcPts val="0"/>
              </a:spcAft>
              <a:buNone/>
            </a:pPr>
            <a:r>
              <a:rPr lang="en-US" sz="2200" dirty="0">
                <a:latin typeface="Trebuchet MS"/>
                <a:ea typeface="Trebuchet MS"/>
                <a:cs typeface="Trebuchet MS"/>
                <a:sym typeface="Trebuchet MS"/>
              </a:rPr>
              <a:t>• Businesses collect large amounts of information on current and potential  customers.</a:t>
            </a:r>
            <a:endParaRPr sz="2200" dirty="0">
              <a:latin typeface="Trebuchet MS"/>
              <a:ea typeface="Trebuchet MS"/>
              <a:cs typeface="Trebuchet MS"/>
              <a:sym typeface="Trebuchet MS"/>
            </a:endParaRPr>
          </a:p>
          <a:p>
            <a:pPr marL="698500" marR="5080" lvl="0" indent="-228600" algn="l" rtl="0">
              <a:lnSpc>
                <a:spcPct val="107916"/>
              </a:lnSpc>
              <a:spcBef>
                <a:spcPts val="530"/>
              </a:spcBef>
              <a:spcAft>
                <a:spcPts val="0"/>
              </a:spcAft>
              <a:buNone/>
            </a:pPr>
            <a:r>
              <a:rPr lang="en-US" sz="2200" dirty="0">
                <a:latin typeface="Trebuchet MS"/>
                <a:ea typeface="Trebuchet MS"/>
                <a:cs typeface="Trebuchet MS"/>
                <a:sym typeface="Trebuchet MS"/>
              </a:rPr>
              <a:t>• Clustering can be used to </a:t>
            </a:r>
            <a:r>
              <a:rPr lang="en-US" sz="2200" u="sng" dirty="0">
                <a:latin typeface="Trebuchet MS"/>
                <a:ea typeface="Trebuchet MS"/>
                <a:cs typeface="Trebuchet MS"/>
                <a:sym typeface="Trebuchet MS"/>
              </a:rPr>
              <a:t>segment</a:t>
            </a:r>
            <a:r>
              <a:rPr lang="en-US" sz="2200" dirty="0">
                <a:latin typeface="Trebuchet MS"/>
                <a:ea typeface="Trebuchet MS"/>
                <a:cs typeface="Trebuchet MS"/>
                <a:sym typeface="Trebuchet MS"/>
              </a:rPr>
              <a:t> customers into a small number of groups  for additional analysis and marketing activities.</a:t>
            </a:r>
          </a:p>
          <a:p>
            <a:pPr marL="698500" marR="5080" lvl="0" indent="-228600" algn="l" rtl="0">
              <a:lnSpc>
                <a:spcPct val="107916"/>
              </a:lnSpc>
              <a:spcBef>
                <a:spcPts val="530"/>
              </a:spcBef>
              <a:spcAft>
                <a:spcPts val="0"/>
              </a:spcAft>
              <a:buNone/>
            </a:pPr>
            <a:r>
              <a:rPr lang="ko-KR" altLang="en-US" sz="2200" dirty="0">
                <a:latin typeface="Trebuchet MS"/>
                <a:ea typeface="Trebuchet MS"/>
                <a:cs typeface="Trebuchet MS"/>
                <a:sym typeface="Trebuchet MS"/>
              </a:rPr>
              <a:t>기업은 현재 및 잠재 고객에 대한 많은 양의 정보를 수집한다</a:t>
            </a:r>
            <a:r>
              <a:rPr lang="en-US" altLang="ko-KR" sz="2200" dirty="0">
                <a:latin typeface="Trebuchet MS"/>
                <a:ea typeface="Trebuchet MS"/>
                <a:cs typeface="Trebuchet MS"/>
                <a:sym typeface="Trebuchet MS"/>
              </a:rPr>
              <a:t>. </a:t>
            </a:r>
          </a:p>
          <a:p>
            <a:pPr marL="698500" marR="5080" lvl="0" indent="-228600" algn="l" rtl="0">
              <a:lnSpc>
                <a:spcPct val="107916"/>
              </a:lnSpc>
              <a:spcBef>
                <a:spcPts val="530"/>
              </a:spcBef>
              <a:spcAft>
                <a:spcPts val="0"/>
              </a:spcAft>
              <a:buNone/>
            </a:pPr>
            <a:r>
              <a:rPr lang="ko-KR" altLang="en-US" sz="2200" dirty="0">
                <a:latin typeface="Trebuchet MS"/>
                <a:ea typeface="Trebuchet MS"/>
                <a:cs typeface="Trebuchet MS"/>
                <a:sym typeface="Trebuchet MS"/>
              </a:rPr>
              <a:t>마케팅을 위해 고객 클러스터링을 한다</a:t>
            </a:r>
            <a:r>
              <a:rPr lang="en-US" altLang="ko-KR" sz="2200" dirty="0">
                <a:latin typeface="Trebuchet MS"/>
                <a:ea typeface="Trebuchet MS"/>
                <a:cs typeface="Trebuchet MS"/>
                <a:sym typeface="Trebuchet MS"/>
              </a:rPr>
              <a:t>. </a:t>
            </a:r>
            <a:endParaRPr sz="2200" dirty="0">
              <a:latin typeface="Trebuchet MS"/>
              <a:ea typeface="Trebuchet MS"/>
              <a:cs typeface="Trebuchet MS"/>
              <a:sym typeface="Trebuchet MS"/>
            </a:endParaRPr>
          </a:p>
        </p:txBody>
      </p:sp>
      <p:pic>
        <p:nvPicPr>
          <p:cNvPr id="191" name="Google Shape;191;p7"/>
          <p:cNvPicPr preferRelativeResize="0"/>
          <p:nvPr/>
        </p:nvPicPr>
        <p:blipFill rotWithShape="1">
          <a:blip r:embed="rId3">
            <a:alphaModFix/>
          </a:blip>
          <a:srcRect/>
          <a:stretch/>
        </p:blipFill>
        <p:spPr>
          <a:xfrm>
            <a:off x="7279809" y="4397876"/>
            <a:ext cx="4014496" cy="197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8"/>
          <p:cNvSpPr txBox="1">
            <a:spLocks noGrp="1"/>
          </p:cNvSpPr>
          <p:nvPr>
            <p:ph type="title"/>
          </p:nvPr>
        </p:nvSpPr>
        <p:spPr>
          <a:xfrm>
            <a:off x="916955" y="623325"/>
            <a:ext cx="37233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Techniques</a:t>
            </a:r>
            <a:endParaRPr sz="3900">
              <a:latin typeface="Trebuchet MS"/>
              <a:ea typeface="Trebuchet MS"/>
              <a:cs typeface="Trebuchet MS"/>
              <a:sym typeface="Trebuchet MS"/>
            </a:endParaRPr>
          </a:p>
        </p:txBody>
      </p:sp>
      <p:sp>
        <p:nvSpPr>
          <p:cNvPr id="197" name="Google Shape;197;p8"/>
          <p:cNvSpPr txBox="1"/>
          <p:nvPr/>
        </p:nvSpPr>
        <p:spPr>
          <a:xfrm>
            <a:off x="916954" y="1807975"/>
            <a:ext cx="7047300" cy="192873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dirty="0">
                <a:latin typeface="Trebuchet MS"/>
                <a:ea typeface="Trebuchet MS"/>
                <a:cs typeface="Trebuchet MS"/>
                <a:sym typeface="Trebuchet MS"/>
              </a:rPr>
              <a:t>• Prototype-based clustering</a:t>
            </a:r>
            <a:endParaRPr sz="2400" dirty="0">
              <a:latin typeface="Trebuchet MS"/>
              <a:ea typeface="Trebuchet MS"/>
              <a:cs typeface="Trebuchet MS"/>
              <a:sym typeface="Trebuchet MS"/>
            </a:endParaRPr>
          </a:p>
          <a:p>
            <a:pPr marL="469900" marR="0" lvl="0" indent="0" algn="l" rtl="0">
              <a:lnSpc>
                <a:spcPct val="100000"/>
              </a:lnSpc>
              <a:spcBef>
                <a:spcPts val="135"/>
              </a:spcBef>
              <a:spcAft>
                <a:spcPts val="0"/>
              </a:spcAft>
              <a:buNone/>
            </a:pPr>
            <a:r>
              <a:rPr lang="en-US" sz="2000" dirty="0">
                <a:latin typeface="Trebuchet MS"/>
                <a:ea typeface="Trebuchet MS"/>
                <a:cs typeface="Trebuchet MS"/>
                <a:sym typeface="Trebuchet MS"/>
              </a:rPr>
              <a:t>• K-means clustering</a:t>
            </a:r>
            <a:endParaRPr lang="en-US" altLang="ko-KR" sz="2000" dirty="0">
              <a:latin typeface="Trebuchet MS"/>
              <a:ea typeface="Trebuchet MS"/>
              <a:cs typeface="Trebuchet MS"/>
              <a:sym typeface="Trebuchet MS"/>
            </a:endParaRPr>
          </a:p>
          <a:p>
            <a:pPr marL="12700" marR="0" lvl="0" indent="0" algn="l" rtl="0">
              <a:lnSpc>
                <a:spcPct val="100000"/>
              </a:lnSpc>
              <a:spcBef>
                <a:spcPts val="630"/>
              </a:spcBef>
              <a:spcAft>
                <a:spcPts val="0"/>
              </a:spcAft>
              <a:buNone/>
            </a:pPr>
            <a:r>
              <a:rPr lang="en-US" sz="2400" dirty="0">
                <a:latin typeface="Trebuchet MS"/>
                <a:ea typeface="Trebuchet MS"/>
                <a:cs typeface="Trebuchet MS"/>
                <a:sym typeface="Trebuchet MS"/>
              </a:rPr>
              <a:t>• Density-based clustering</a:t>
            </a:r>
            <a:endParaRPr sz="2400" dirty="0">
              <a:latin typeface="Trebuchet MS"/>
              <a:ea typeface="Trebuchet MS"/>
              <a:cs typeface="Trebuchet MS"/>
              <a:sym typeface="Trebuchet MS"/>
            </a:endParaRPr>
          </a:p>
          <a:p>
            <a:pPr marL="469900" marR="0" lvl="0" indent="0" algn="l" rtl="0">
              <a:lnSpc>
                <a:spcPct val="100000"/>
              </a:lnSpc>
              <a:spcBef>
                <a:spcPts val="235"/>
              </a:spcBef>
              <a:spcAft>
                <a:spcPts val="0"/>
              </a:spcAft>
              <a:buNone/>
            </a:pPr>
            <a:r>
              <a:rPr lang="en-US" sz="2000" dirty="0">
                <a:latin typeface="Trebuchet MS"/>
                <a:ea typeface="Trebuchet MS"/>
                <a:cs typeface="Trebuchet MS"/>
                <a:sym typeface="Trebuchet MS"/>
              </a:rPr>
              <a:t>• DBSCAN</a:t>
            </a:r>
            <a:endParaRPr sz="2000" dirty="0">
              <a:latin typeface="Trebuchet MS"/>
              <a:ea typeface="Trebuchet MS"/>
              <a:cs typeface="Trebuchet MS"/>
              <a:sym typeface="Trebuchet MS"/>
            </a:endParaRPr>
          </a:p>
          <a:p>
            <a:pPr marL="12700" marR="0" lvl="0" indent="0" algn="l" rtl="0">
              <a:lnSpc>
                <a:spcPct val="100000"/>
              </a:lnSpc>
              <a:spcBef>
                <a:spcPts val="605"/>
              </a:spcBef>
              <a:spcAft>
                <a:spcPts val="0"/>
              </a:spcAft>
              <a:buNone/>
            </a:pPr>
            <a:r>
              <a:rPr lang="en-US" sz="2400" dirty="0">
                <a:latin typeface="Trebuchet MS"/>
                <a:ea typeface="Trebuchet MS"/>
                <a:cs typeface="Trebuchet MS"/>
                <a:sym typeface="Trebuchet MS"/>
              </a:rPr>
              <a:t>• Spectral clustering</a:t>
            </a:r>
            <a:endParaRPr sz="2400" dirty="0">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916939" y="623315"/>
            <a:ext cx="6092100" cy="613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900">
                <a:latin typeface="Trebuchet MS"/>
                <a:ea typeface="Trebuchet MS"/>
                <a:cs typeface="Trebuchet MS"/>
                <a:sym typeface="Trebuchet MS"/>
              </a:rPr>
              <a:t>Prototype-based clustering</a:t>
            </a:r>
            <a:endParaRPr sz="3900">
              <a:latin typeface="Trebuchet MS"/>
              <a:ea typeface="Trebuchet MS"/>
              <a:cs typeface="Trebuchet MS"/>
              <a:sym typeface="Trebuchet MS"/>
            </a:endParaRPr>
          </a:p>
        </p:txBody>
      </p:sp>
      <p:sp>
        <p:nvSpPr>
          <p:cNvPr id="203" name="Google Shape;203;p9"/>
          <p:cNvSpPr txBox="1"/>
          <p:nvPr/>
        </p:nvSpPr>
        <p:spPr>
          <a:xfrm>
            <a:off x="916950" y="1807975"/>
            <a:ext cx="10069500" cy="4447243"/>
          </a:xfrm>
          <a:prstGeom prst="rect">
            <a:avLst/>
          </a:prstGeom>
          <a:noFill/>
          <a:ln>
            <a:noFill/>
          </a:ln>
        </p:spPr>
        <p:txBody>
          <a:bodyPr spcFirstLastPara="1" wrap="square" lIns="0" tIns="63500" rIns="0" bIns="0" anchor="t" anchorCtr="0">
            <a:spAutoFit/>
          </a:bodyPr>
          <a:lstStyle/>
          <a:p>
            <a:pPr marL="241300" marR="59055" lvl="0" indent="-228600" algn="l" rtl="0">
              <a:lnSpc>
                <a:spcPct val="107142"/>
              </a:lnSpc>
              <a:spcBef>
                <a:spcPts val="0"/>
              </a:spcBef>
              <a:spcAft>
                <a:spcPts val="0"/>
              </a:spcAft>
              <a:buNone/>
            </a:pPr>
            <a:r>
              <a:rPr lang="en-US" sz="2400" dirty="0">
                <a:latin typeface="Trebuchet MS"/>
                <a:ea typeface="Trebuchet MS"/>
                <a:cs typeface="Trebuchet MS"/>
                <a:sym typeface="Trebuchet MS"/>
              </a:rPr>
              <a:t>• Prototype-based clustering means that each cluster is represented by  a </a:t>
            </a:r>
            <a:r>
              <a:rPr lang="en-US" sz="2400" u="sng" dirty="0">
                <a:latin typeface="Trebuchet MS"/>
                <a:ea typeface="Trebuchet MS"/>
                <a:cs typeface="Trebuchet MS"/>
                <a:sym typeface="Trebuchet MS"/>
              </a:rPr>
              <a:t>prototype</a:t>
            </a:r>
            <a:r>
              <a:rPr lang="en-US" sz="2400" dirty="0">
                <a:latin typeface="Trebuchet MS"/>
                <a:ea typeface="Trebuchet MS"/>
                <a:cs typeface="Trebuchet MS"/>
                <a:sym typeface="Trebuchet MS"/>
              </a:rPr>
              <a:t>.</a:t>
            </a:r>
          </a:p>
          <a:p>
            <a:pPr marL="469900" marR="0" lvl="0" indent="0" algn="l" rtl="0">
              <a:lnSpc>
                <a:spcPct val="100000"/>
              </a:lnSpc>
              <a:spcBef>
                <a:spcPts val="190"/>
              </a:spcBef>
              <a:spcAft>
                <a:spcPts val="0"/>
              </a:spcAft>
              <a:buNone/>
            </a:pPr>
            <a:r>
              <a:rPr lang="en-US" sz="2000" dirty="0">
                <a:latin typeface="Trebuchet MS"/>
                <a:ea typeface="Trebuchet MS"/>
                <a:cs typeface="Trebuchet MS"/>
                <a:sym typeface="Trebuchet MS"/>
              </a:rPr>
              <a:t>• K-means</a:t>
            </a:r>
            <a:endParaRPr sz="2000" dirty="0">
              <a:latin typeface="Trebuchet MS"/>
              <a:ea typeface="Trebuchet MS"/>
              <a:cs typeface="Trebuchet MS"/>
              <a:sym typeface="Trebuchet MS"/>
            </a:endParaRPr>
          </a:p>
          <a:p>
            <a:pPr marL="1155065" marR="5080" lvl="0" indent="-228600" algn="l" rtl="0">
              <a:lnSpc>
                <a:spcPct val="109000"/>
              </a:lnSpc>
              <a:spcBef>
                <a:spcPts val="490"/>
              </a:spcBef>
              <a:spcAft>
                <a:spcPts val="0"/>
              </a:spcAft>
              <a:buNone/>
            </a:pPr>
            <a:r>
              <a:rPr lang="en-US" sz="1600" dirty="0">
                <a:latin typeface="Trebuchet MS"/>
                <a:ea typeface="Trebuchet MS"/>
                <a:cs typeface="Trebuchet MS"/>
                <a:sym typeface="Trebuchet MS"/>
              </a:rPr>
              <a:t>•</a:t>
            </a:r>
            <a:r>
              <a:rPr lang="en-US" sz="1700" dirty="0">
                <a:latin typeface="Trebuchet MS"/>
                <a:ea typeface="Trebuchet MS"/>
                <a:cs typeface="Trebuchet MS"/>
                <a:sym typeface="Trebuchet MS"/>
              </a:rPr>
              <a:t>	K-means defines a prototype in terms of a </a:t>
            </a:r>
            <a:r>
              <a:rPr lang="en-US" sz="1700" u="sng" dirty="0">
                <a:latin typeface="Trebuchet MS"/>
                <a:ea typeface="Trebuchet MS"/>
                <a:cs typeface="Trebuchet MS"/>
                <a:sym typeface="Trebuchet MS"/>
              </a:rPr>
              <a:t>centroid</a:t>
            </a:r>
            <a:r>
              <a:rPr lang="en-US" sz="1700" dirty="0">
                <a:latin typeface="Trebuchet MS"/>
                <a:ea typeface="Trebuchet MS"/>
                <a:cs typeface="Trebuchet MS"/>
                <a:sym typeface="Trebuchet MS"/>
              </a:rPr>
              <a:t>, which is usually the </a:t>
            </a:r>
            <a:r>
              <a:rPr lang="en-US" sz="1700" u="sng" dirty="0">
                <a:latin typeface="Trebuchet MS"/>
                <a:ea typeface="Trebuchet MS"/>
                <a:cs typeface="Trebuchet MS"/>
                <a:sym typeface="Trebuchet MS"/>
              </a:rPr>
              <a:t>mean</a:t>
            </a:r>
            <a:r>
              <a:rPr lang="en-US" sz="1700" dirty="0">
                <a:latin typeface="Trebuchet MS"/>
                <a:ea typeface="Trebuchet MS"/>
                <a:cs typeface="Trebuchet MS"/>
                <a:sym typeface="Trebuchet MS"/>
              </a:rPr>
              <a:t> of a group  of points.</a:t>
            </a:r>
            <a:endParaRPr sz="1700" dirty="0">
              <a:latin typeface="Trebuchet MS"/>
              <a:ea typeface="Trebuchet MS"/>
              <a:cs typeface="Trebuchet MS"/>
              <a:sym typeface="Trebuchet MS"/>
            </a:endParaRPr>
          </a:p>
          <a:p>
            <a:pPr marL="926464" marR="0" lvl="0" indent="0" algn="l" rtl="0">
              <a:lnSpc>
                <a:spcPct val="100000"/>
              </a:lnSpc>
              <a:spcBef>
                <a:spcPts val="185"/>
              </a:spcBef>
              <a:spcAft>
                <a:spcPts val="0"/>
              </a:spcAft>
              <a:buNone/>
            </a:pPr>
            <a:r>
              <a:rPr lang="en-US" sz="1700" dirty="0">
                <a:latin typeface="Trebuchet MS"/>
                <a:ea typeface="Trebuchet MS"/>
                <a:cs typeface="Trebuchet MS"/>
                <a:sym typeface="Trebuchet MS"/>
              </a:rPr>
              <a:t>•  A centroid does not correspond to an actual data point.</a:t>
            </a:r>
          </a:p>
          <a:p>
            <a:pPr marL="926464" marR="0" lvl="0" indent="0" algn="l" rtl="0">
              <a:lnSpc>
                <a:spcPct val="100000"/>
              </a:lnSpc>
              <a:spcBef>
                <a:spcPts val="185"/>
              </a:spcBef>
              <a:spcAft>
                <a:spcPts val="0"/>
              </a:spcAft>
              <a:buNone/>
            </a:pPr>
            <a:r>
              <a:rPr lang="ko-KR" altLang="en-US" sz="1700" dirty="0">
                <a:latin typeface="Trebuchet MS"/>
                <a:ea typeface="Trebuchet MS"/>
                <a:cs typeface="Trebuchet MS"/>
                <a:sym typeface="Trebuchet MS"/>
              </a:rPr>
              <a:t>점 그룹의 평균인 중심을 기준으로 원형을 정의합니다</a:t>
            </a:r>
            <a:r>
              <a:rPr lang="en-US" altLang="ko-KR" sz="1700" dirty="0">
                <a:latin typeface="Trebuchet MS"/>
                <a:ea typeface="Trebuchet MS"/>
                <a:cs typeface="Trebuchet MS"/>
                <a:sym typeface="Trebuchet MS"/>
              </a:rPr>
              <a:t>. </a:t>
            </a:r>
            <a:r>
              <a:rPr lang="ko-KR" altLang="en-US" sz="1700" dirty="0">
                <a:latin typeface="Trebuchet MS"/>
                <a:ea typeface="Trebuchet MS"/>
                <a:cs typeface="Trebuchet MS"/>
                <a:sym typeface="Trebuchet MS"/>
              </a:rPr>
              <a:t>중심은 실제 데이터 포인트와 일치하지 않음</a:t>
            </a:r>
            <a:r>
              <a:rPr lang="en-US" altLang="ko-KR" sz="1700" dirty="0">
                <a:latin typeface="Trebuchet MS"/>
                <a:ea typeface="Trebuchet MS"/>
                <a:cs typeface="Trebuchet MS"/>
                <a:sym typeface="Trebuchet MS"/>
              </a:rPr>
              <a:t> </a:t>
            </a:r>
            <a:endParaRPr sz="1700" dirty="0">
              <a:latin typeface="Trebuchet MS"/>
              <a:ea typeface="Trebuchet MS"/>
              <a:cs typeface="Trebuchet MS"/>
              <a:sym typeface="Trebuchet MS"/>
            </a:endParaRPr>
          </a:p>
          <a:p>
            <a:pPr marL="469900" marR="0" lvl="0" indent="0" algn="l" rtl="0">
              <a:lnSpc>
                <a:spcPct val="100000"/>
              </a:lnSpc>
              <a:spcBef>
                <a:spcPts val="200"/>
              </a:spcBef>
              <a:spcAft>
                <a:spcPts val="0"/>
              </a:spcAft>
              <a:buNone/>
            </a:pPr>
            <a:r>
              <a:rPr lang="en-US" sz="2000" dirty="0">
                <a:latin typeface="Trebuchet MS"/>
                <a:ea typeface="Trebuchet MS"/>
                <a:cs typeface="Trebuchet MS"/>
                <a:sym typeface="Trebuchet MS"/>
              </a:rPr>
              <a:t>• K-medoids</a:t>
            </a:r>
            <a:endParaRPr sz="2000" dirty="0">
              <a:latin typeface="Trebuchet MS"/>
              <a:ea typeface="Trebuchet MS"/>
              <a:cs typeface="Trebuchet MS"/>
              <a:sym typeface="Trebuchet MS"/>
            </a:endParaRPr>
          </a:p>
          <a:p>
            <a:pPr marL="1155065" marR="236854" lvl="0" indent="-228600" algn="l" rtl="0">
              <a:lnSpc>
                <a:spcPct val="110500"/>
              </a:lnSpc>
              <a:spcBef>
                <a:spcPts val="535"/>
              </a:spcBef>
              <a:spcAft>
                <a:spcPts val="0"/>
              </a:spcAft>
              <a:buNone/>
            </a:pPr>
            <a:r>
              <a:rPr lang="en-US" sz="1600" dirty="0">
                <a:latin typeface="Trebuchet MS"/>
                <a:ea typeface="Trebuchet MS"/>
                <a:cs typeface="Trebuchet MS"/>
                <a:sym typeface="Trebuchet MS"/>
              </a:rPr>
              <a:t>•	</a:t>
            </a:r>
            <a:r>
              <a:rPr lang="en-US" sz="1700" dirty="0">
                <a:latin typeface="Trebuchet MS"/>
                <a:ea typeface="Trebuchet MS"/>
                <a:cs typeface="Trebuchet MS"/>
                <a:sym typeface="Trebuchet MS"/>
              </a:rPr>
              <a:t>K-medoids defines a prototype in terms of a </a:t>
            </a:r>
            <a:r>
              <a:rPr lang="en-US" sz="1700" u="sng" dirty="0">
                <a:latin typeface="Trebuchet MS"/>
                <a:ea typeface="Trebuchet MS"/>
                <a:cs typeface="Trebuchet MS"/>
                <a:sym typeface="Trebuchet MS"/>
              </a:rPr>
              <a:t>medoid</a:t>
            </a:r>
            <a:r>
              <a:rPr lang="en-US" sz="1700" dirty="0">
                <a:latin typeface="Trebuchet MS"/>
                <a:ea typeface="Trebuchet MS"/>
                <a:cs typeface="Trebuchet MS"/>
                <a:sym typeface="Trebuchet MS"/>
              </a:rPr>
              <a:t>, which is the </a:t>
            </a:r>
            <a:r>
              <a:rPr lang="en-US" sz="1700" u="sng" dirty="0">
                <a:latin typeface="Trebuchet MS"/>
                <a:ea typeface="Trebuchet MS"/>
                <a:cs typeface="Trebuchet MS"/>
                <a:sym typeface="Trebuchet MS"/>
              </a:rPr>
              <a:t>most representative </a:t>
            </a:r>
            <a:r>
              <a:rPr lang="en-US" sz="1700" dirty="0">
                <a:latin typeface="Trebuchet MS"/>
                <a:ea typeface="Trebuchet MS"/>
                <a:cs typeface="Trebuchet MS"/>
                <a:sym typeface="Trebuchet MS"/>
              </a:rPr>
              <a:t> </a:t>
            </a:r>
            <a:r>
              <a:rPr lang="en-US" sz="1700" u="sng" dirty="0">
                <a:latin typeface="Trebuchet MS"/>
                <a:ea typeface="Trebuchet MS"/>
                <a:cs typeface="Trebuchet MS"/>
                <a:sym typeface="Trebuchet MS"/>
              </a:rPr>
              <a:t>point</a:t>
            </a:r>
            <a:r>
              <a:rPr lang="en-US" sz="1700" dirty="0">
                <a:latin typeface="Trebuchet MS"/>
                <a:ea typeface="Trebuchet MS"/>
                <a:cs typeface="Trebuchet MS"/>
                <a:sym typeface="Trebuchet MS"/>
              </a:rPr>
              <a:t> for a group of points.</a:t>
            </a:r>
            <a:endParaRPr sz="1700" dirty="0">
              <a:latin typeface="Trebuchet MS"/>
              <a:ea typeface="Trebuchet MS"/>
              <a:cs typeface="Trebuchet MS"/>
              <a:sym typeface="Trebuchet MS"/>
            </a:endParaRPr>
          </a:p>
          <a:p>
            <a:pPr marL="926464" marR="0" lvl="0" indent="0" algn="l" rtl="0">
              <a:lnSpc>
                <a:spcPct val="100000"/>
              </a:lnSpc>
              <a:spcBef>
                <a:spcPts val="145"/>
              </a:spcBef>
              <a:spcAft>
                <a:spcPts val="0"/>
              </a:spcAft>
              <a:buNone/>
            </a:pPr>
            <a:r>
              <a:rPr lang="en-US" sz="1700" dirty="0">
                <a:latin typeface="Trebuchet MS"/>
                <a:ea typeface="Trebuchet MS"/>
                <a:cs typeface="Trebuchet MS"/>
                <a:sym typeface="Trebuchet MS"/>
              </a:rPr>
              <a:t>•  A medoid is an actual data point.</a:t>
            </a:r>
          </a:p>
          <a:p>
            <a:pPr marL="926464" marR="0" lvl="0" indent="0" algn="l" rtl="0">
              <a:lnSpc>
                <a:spcPct val="100000"/>
              </a:lnSpc>
              <a:spcBef>
                <a:spcPts val="145"/>
              </a:spcBef>
              <a:spcAft>
                <a:spcPts val="0"/>
              </a:spcAft>
              <a:buNone/>
            </a:pPr>
            <a:r>
              <a:rPr lang="ko-KR" altLang="en-US" sz="1700" dirty="0">
                <a:latin typeface="Trebuchet MS"/>
                <a:ea typeface="Trebuchet MS"/>
                <a:cs typeface="Trebuchet MS"/>
                <a:sym typeface="Trebuchet MS"/>
              </a:rPr>
              <a:t>점들의 그룹에 대한 가장 대표적인 점인 </a:t>
            </a:r>
            <a:r>
              <a:rPr lang="en-US" altLang="ko-KR" sz="1700" dirty="0">
                <a:latin typeface="Trebuchet MS"/>
                <a:ea typeface="Trebuchet MS"/>
                <a:cs typeface="Trebuchet MS"/>
                <a:sym typeface="Trebuchet MS"/>
              </a:rPr>
              <a:t>Medoid </a:t>
            </a:r>
            <a:r>
              <a:rPr lang="ko-KR" altLang="en-US" sz="1700" dirty="0">
                <a:latin typeface="Trebuchet MS"/>
                <a:ea typeface="Trebuchet MS"/>
                <a:cs typeface="Trebuchet MS"/>
                <a:sym typeface="Trebuchet MS"/>
              </a:rPr>
              <a:t>관점에서 프로토 타입을 정의하고</a:t>
            </a:r>
            <a:r>
              <a:rPr lang="en-US" altLang="ko-KR" sz="1700" dirty="0">
                <a:latin typeface="Trebuchet MS"/>
                <a:ea typeface="Trebuchet MS"/>
                <a:cs typeface="Trebuchet MS"/>
                <a:sym typeface="Trebuchet MS"/>
              </a:rPr>
              <a:t>, medoid</a:t>
            </a:r>
            <a:r>
              <a:rPr lang="ko-KR" altLang="en-US" sz="1700" dirty="0">
                <a:latin typeface="Trebuchet MS"/>
                <a:ea typeface="Trebuchet MS"/>
                <a:cs typeface="Trebuchet MS"/>
                <a:sym typeface="Trebuchet MS"/>
              </a:rPr>
              <a:t>는 실제 데이터 포인트</a:t>
            </a:r>
            <a:endParaRPr sz="1700" dirty="0">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3776</Words>
  <Application>Microsoft Office PowerPoint</Application>
  <PresentationFormat>와이드스크린</PresentationFormat>
  <Paragraphs>354</Paragraphs>
  <Slides>48</Slides>
  <Notes>48</Notes>
  <HiddenSlides>0</HiddenSlides>
  <MMClips>0</MMClips>
  <ScaleCrop>false</ScaleCrop>
  <HeadingPairs>
    <vt:vector size="6" baseType="variant">
      <vt:variant>
        <vt:lpstr>사용한 글꼴</vt:lpstr>
      </vt:variant>
      <vt:variant>
        <vt:i4>6</vt:i4>
      </vt:variant>
      <vt:variant>
        <vt:lpstr>테마</vt:lpstr>
      </vt:variant>
      <vt:variant>
        <vt:i4>2</vt:i4>
      </vt:variant>
      <vt:variant>
        <vt:lpstr>슬라이드 제목</vt:lpstr>
      </vt:variant>
      <vt:variant>
        <vt:i4>48</vt:i4>
      </vt:variant>
    </vt:vector>
  </HeadingPairs>
  <TitlesOfParts>
    <vt:vector size="56" baseType="lpstr">
      <vt:lpstr>Trebuchet MS</vt:lpstr>
      <vt:lpstr>Times New Roman</vt:lpstr>
      <vt:lpstr>Arial</vt:lpstr>
      <vt:lpstr>Old Standard TT</vt:lpstr>
      <vt:lpstr>Cambria Math</vt:lpstr>
      <vt:lpstr>Verdana</vt:lpstr>
      <vt:lpstr>Paperback</vt:lpstr>
      <vt:lpstr>Paperback</vt:lpstr>
      <vt:lpstr>07 Clustering</vt:lpstr>
      <vt:lpstr>Unsupervised Learning</vt:lpstr>
      <vt:lpstr>Cluster Analysis</vt:lpstr>
      <vt:lpstr>Applications of Cluster Analysis</vt:lpstr>
      <vt:lpstr>Applications of Cluster Analysis</vt:lpstr>
      <vt:lpstr>Applications of Cluster Analysis</vt:lpstr>
      <vt:lpstr>Applications of Cluster Analysis</vt:lpstr>
      <vt:lpstr>Techniques</vt:lpstr>
      <vt:lpstr>Prototype-based clustering</vt:lpstr>
      <vt:lpstr>K-means Clustering</vt:lpstr>
      <vt:lpstr>K-means Clustering</vt:lpstr>
      <vt:lpstr>K-means Clustering</vt:lpstr>
      <vt:lpstr>K-means Clustering</vt:lpstr>
      <vt:lpstr>K-means Clustering</vt:lpstr>
      <vt:lpstr>K-means Clustering</vt:lpstr>
      <vt:lpstr>K-means Clustering</vt:lpstr>
      <vt:lpstr>K-means Clustering Issues</vt:lpstr>
      <vt:lpstr>K-means Clustering Issues</vt:lpstr>
      <vt:lpstr>K-means Clustering &amp; Types of Clusters</vt:lpstr>
      <vt:lpstr>K-means Clustering &amp; Types of Clusters</vt:lpstr>
      <vt:lpstr>K-means Clustering &amp; Types of Clusters</vt:lpstr>
      <vt:lpstr>Density-based Clustering</vt:lpstr>
      <vt:lpstr>Density-based Clustering</vt:lpstr>
      <vt:lpstr>Density-based Clustering</vt:lpstr>
      <vt:lpstr>Density-based Clustering</vt:lpstr>
      <vt:lpstr>DBSCAN</vt:lpstr>
      <vt:lpstr>DBSCAN</vt:lpstr>
      <vt:lpstr>DBSCAN</vt:lpstr>
      <vt:lpstr>DBSCAN</vt:lpstr>
      <vt:lpstr>DBSCAN</vt:lpstr>
      <vt:lpstr>DBSCAN</vt:lpstr>
      <vt:lpstr>DBSCAN Issues</vt:lpstr>
      <vt:lpstr>Cluster Evaluation</vt:lpstr>
      <vt:lpstr>Cluster Evaluation</vt:lpstr>
      <vt:lpstr>Unsupervised Cluster Evaluation</vt:lpstr>
      <vt:lpstr>Cohesion and Separation (graph-based view)</vt:lpstr>
      <vt:lpstr>Cohesion and Separation (prototype-based  view)</vt:lpstr>
      <vt:lpstr>Evaluating Individual Clusters and Objects</vt:lpstr>
      <vt:lpstr>Silhouette Coefficient (An individual point)</vt:lpstr>
      <vt:lpstr>Silhouette Coefficient (An individual point)</vt:lpstr>
      <vt:lpstr>Silhouette Coefficient (A Cluster)</vt:lpstr>
      <vt:lpstr>Determining the Correct Number of  Clusters</vt:lpstr>
      <vt:lpstr>Determining the Correct Number of  Clusters</vt:lpstr>
      <vt:lpstr>Supervised Cluster Evaluation</vt:lpstr>
      <vt:lpstr>Supervised Cluster Evaluation</vt:lpstr>
      <vt:lpstr>Supervised Cluster Evaluation</vt:lpstr>
      <vt:lpstr>Supervised Cluster Evaluation</vt:lpstr>
      <vt:lpstr>Supervised Cluster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Clustering</dc:title>
  <cp:lastModifiedBy>YOONHOI JEON</cp:lastModifiedBy>
  <cp:revision>8</cp:revision>
  <dcterms:created xsi:type="dcterms:W3CDTF">2021-08-02T12:35:18Z</dcterms:created>
  <dcterms:modified xsi:type="dcterms:W3CDTF">2022-01-25T02:27:56Z</dcterms:modified>
</cp:coreProperties>
</file>